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1880DE-ABA2-462E-8B3D-0D71FCB9FD7F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8D11F56-0460-4B56-AA60-8F93653B4324}">
      <dgm:prSet phldrT="[Tex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>
          <a:solidFill>
            <a:schemeClr val="accent6"/>
          </a:solidFill>
        </a:ln>
      </dgm:spPr>
      <dgm:t>
        <a:bodyPr/>
        <a:lstStyle/>
        <a:p>
          <a:r>
            <a:rPr lang="en-US" sz="1350" b="1"/>
            <a:t>Police and Public Safety Psychology (PPSP)</a:t>
          </a:r>
          <a:r>
            <a:rPr lang="en-US" sz="1350" b="1" baseline="30000"/>
            <a:t>1</a:t>
          </a:r>
          <a:endParaRPr lang="en-US" sz="1350" b="1"/>
        </a:p>
      </dgm:t>
    </dgm:pt>
    <dgm:pt modelId="{A825C8F8-2D6E-4255-B6F7-D2877C9CCC3C}" type="parTrans" cxnId="{ACEB73E1-6675-4CA9-B30A-B1D57FF9B0B5}">
      <dgm:prSet/>
      <dgm:spPr/>
      <dgm:t>
        <a:bodyPr/>
        <a:lstStyle/>
        <a:p>
          <a:endParaRPr lang="en-US"/>
        </a:p>
      </dgm:t>
    </dgm:pt>
    <dgm:pt modelId="{E691F593-88F3-4211-B729-0F123261F8D7}" type="sibTrans" cxnId="{ACEB73E1-6675-4CA9-B30A-B1D57FF9B0B5}">
      <dgm:prSet/>
      <dgm:spPr/>
      <dgm:t>
        <a:bodyPr/>
        <a:lstStyle/>
        <a:p>
          <a:endParaRPr lang="en-US"/>
        </a:p>
      </dgm:t>
    </dgm:pt>
    <dgm:pt modelId="{F1BA9D5B-DC79-43E6-A70F-8F259F487B7C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>
            <a:spcAft>
              <a:spcPts val="0"/>
            </a:spcAft>
          </a:pPr>
          <a:r>
            <a:rPr lang="en-US" sz="1200" b="1"/>
            <a:t>Doctora</a:t>
          </a:r>
          <a:r>
            <a:rPr lang="en-US" sz="1200"/>
            <a:t>l</a:t>
          </a:r>
        </a:p>
        <a:p>
          <a:pPr>
            <a:spcAft>
              <a:spcPts val="0"/>
            </a:spcAft>
          </a:pPr>
          <a:r>
            <a:rPr lang="en-US" sz="1200" b="1"/>
            <a:t>Training Program</a:t>
          </a:r>
          <a:r>
            <a:rPr lang="en-US" sz="1200" b="1" baseline="30000"/>
            <a:t>2</a:t>
          </a:r>
          <a:endParaRPr lang="en-US" sz="1000" b="1"/>
        </a:p>
      </dgm:t>
    </dgm:pt>
    <dgm:pt modelId="{C5B6C05C-C2D6-4187-96DC-C6864911CBB2}" type="parTrans" cxnId="{DD0BF179-7BEA-4445-BC0F-C5EA99AEC30A}">
      <dgm:prSet/>
      <dgm:spPr/>
      <dgm:t>
        <a:bodyPr/>
        <a:lstStyle/>
        <a:p>
          <a:endParaRPr lang="en-US" baseline="-25000"/>
        </a:p>
      </dgm:t>
    </dgm:pt>
    <dgm:pt modelId="{9F8485C6-81CF-4F4D-8BF1-D74418C99679}" type="sibTrans" cxnId="{DD0BF179-7BEA-4445-BC0F-C5EA99AEC30A}">
      <dgm:prSet/>
      <dgm:spPr/>
      <dgm:t>
        <a:bodyPr/>
        <a:lstStyle/>
        <a:p>
          <a:endParaRPr lang="en-US"/>
        </a:p>
      </dgm:t>
    </dgm:pt>
    <dgm:pt modelId="{9AF67DC3-3C04-4891-940F-D6BF4FC9A21F}">
      <dgm:prSet phldrT="[Text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900" baseline="0"/>
            <a:t>(1) at least 1 course</a:t>
          </a:r>
          <a:r>
            <a:rPr lang="en-US" sz="900" baseline="30000"/>
            <a:t>3</a:t>
          </a:r>
          <a:r>
            <a:rPr lang="en-US" sz="900" baseline="0"/>
            <a:t> in each of the four PPSP domains (2) 1 PPSP practicum</a:t>
          </a:r>
          <a:r>
            <a:rPr lang="en-US" sz="900" baseline="30000"/>
            <a:t>4</a:t>
          </a:r>
          <a:r>
            <a:rPr lang="en-US" sz="900" baseline="0"/>
            <a:t> and (3) a research project in PPSP</a:t>
          </a:r>
        </a:p>
      </dgm:t>
    </dgm:pt>
    <dgm:pt modelId="{A5794B1B-5B96-4103-BB6C-701DFB73A6DF}" type="parTrans" cxnId="{1BA193C6-283D-4AA5-9CED-6F1DAC5B7F9C}">
      <dgm:prSet/>
      <dgm:spPr/>
      <dgm:t>
        <a:bodyPr/>
        <a:lstStyle/>
        <a:p>
          <a:endParaRPr lang="en-US"/>
        </a:p>
      </dgm:t>
    </dgm:pt>
    <dgm:pt modelId="{AFB6441E-8BC1-45A5-9746-511B29C73C55}" type="sibTrans" cxnId="{1BA193C6-283D-4AA5-9CED-6F1DAC5B7F9C}">
      <dgm:prSet/>
      <dgm:spPr/>
      <dgm:t>
        <a:bodyPr/>
        <a:lstStyle/>
        <a:p>
          <a:endParaRPr lang="en-US"/>
        </a:p>
      </dgm:t>
    </dgm:pt>
    <dgm:pt modelId="{FE78C979-378C-4174-98FC-36654E45093A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ctr">
            <a:spcAft>
              <a:spcPts val="0"/>
            </a:spcAft>
          </a:pPr>
          <a:r>
            <a:rPr lang="en-US" sz="1200" b="1"/>
            <a:t>Internship </a:t>
          </a:r>
          <a:br>
            <a:rPr lang="en-US" sz="1200" b="1"/>
          </a:br>
          <a:r>
            <a:rPr lang="en-US" sz="1200" b="1"/>
            <a:t>Training Program</a:t>
          </a:r>
          <a:r>
            <a:rPr lang="en-US" sz="1200" b="1" baseline="30000"/>
            <a:t>2</a:t>
          </a:r>
          <a:endParaRPr lang="en-US" sz="1000" b="1"/>
        </a:p>
      </dgm:t>
    </dgm:pt>
    <dgm:pt modelId="{F04FFCCC-CEB7-465F-B7F7-47034B439089}" type="parTrans" cxnId="{C09D0995-B9C9-4806-B731-5814B83C9984}">
      <dgm:prSet/>
      <dgm:spPr/>
      <dgm:t>
        <a:bodyPr/>
        <a:lstStyle/>
        <a:p>
          <a:endParaRPr lang="en-US" baseline="-25000"/>
        </a:p>
      </dgm:t>
    </dgm:pt>
    <dgm:pt modelId="{566D8905-F6A2-488B-BD29-2C1548FB920D}" type="sibTrans" cxnId="{C09D0995-B9C9-4806-B731-5814B83C9984}">
      <dgm:prSet/>
      <dgm:spPr/>
      <dgm:t>
        <a:bodyPr/>
        <a:lstStyle/>
        <a:p>
          <a:endParaRPr lang="en-US"/>
        </a:p>
      </dgm:t>
    </dgm:pt>
    <dgm:pt modelId="{FE0B9DB0-EF7A-4F05-843E-333D93184E95}">
      <dgm:prSet phldrT="[Text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900" baseline="0"/>
            <a:t>At least 50% of supervised experience</a:t>
          </a:r>
          <a:r>
            <a:rPr lang="en-US" sz="900" baseline="30000"/>
            <a:t>5,6</a:t>
          </a:r>
          <a:r>
            <a:rPr lang="en-US" sz="900" baseline="0"/>
            <a:t> in PPSP</a:t>
          </a:r>
          <a:r>
            <a:rPr lang="en-US" sz="900" baseline="30000"/>
            <a:t> </a:t>
          </a:r>
        </a:p>
      </dgm:t>
    </dgm:pt>
    <dgm:pt modelId="{0EC49A91-782D-431C-89BA-5357D4AFF807}" type="parTrans" cxnId="{12166B87-B6B8-434D-9DF9-F35FB907F32A}">
      <dgm:prSet/>
      <dgm:spPr/>
      <dgm:t>
        <a:bodyPr/>
        <a:lstStyle/>
        <a:p>
          <a:endParaRPr lang="en-US"/>
        </a:p>
      </dgm:t>
    </dgm:pt>
    <dgm:pt modelId="{57808CC9-FB8B-4A89-AAD8-89D448DB9262}" type="sibTrans" cxnId="{12166B87-B6B8-434D-9DF9-F35FB907F32A}">
      <dgm:prSet/>
      <dgm:spPr/>
      <dgm:t>
        <a:bodyPr/>
        <a:lstStyle/>
        <a:p>
          <a:endParaRPr lang="en-US"/>
        </a:p>
      </dgm:t>
    </dgm:pt>
    <dgm:pt modelId="{A2131A16-203D-4C47-849A-C2B38631658D}">
      <dgm:prSet phldrT="[Text]" custT="1"/>
      <dgm:spPr/>
      <dgm:t>
        <a:bodyPr/>
        <a:lstStyle/>
        <a:p>
          <a:pPr algn="l"/>
          <a:r>
            <a:rPr lang="en-US" sz="2000"/>
            <a:t>Stages of Training</a:t>
          </a:r>
        </a:p>
      </dgm:t>
    </dgm:pt>
    <dgm:pt modelId="{EA098428-C7B9-48CD-B6D5-669DC0BFDE4D}" type="parTrans" cxnId="{00AB10FE-491B-4A5B-872B-72B45B31DFE4}">
      <dgm:prSet/>
      <dgm:spPr/>
      <dgm:t>
        <a:bodyPr/>
        <a:lstStyle/>
        <a:p>
          <a:endParaRPr lang="en-US"/>
        </a:p>
      </dgm:t>
    </dgm:pt>
    <dgm:pt modelId="{4B70F19A-11E6-4C2D-A9F0-6A7A675A72B4}" type="sibTrans" cxnId="{00AB10FE-491B-4A5B-872B-72B45B31DFE4}">
      <dgm:prSet/>
      <dgm:spPr/>
      <dgm:t>
        <a:bodyPr/>
        <a:lstStyle/>
        <a:p>
          <a:endParaRPr lang="en-US"/>
        </a:p>
      </dgm:t>
    </dgm:pt>
    <dgm:pt modelId="{8D9B07AF-2013-4BAC-A74B-85AE11382AED}">
      <dgm:prSet phldrT="[Text]" custT="1"/>
      <dgm:spPr/>
      <dgm:t>
        <a:bodyPr/>
        <a:lstStyle/>
        <a:p>
          <a:pPr algn="r"/>
          <a:r>
            <a:rPr lang="en-US" sz="1800" b="1"/>
            <a:t>Emphasis</a:t>
          </a:r>
        </a:p>
      </dgm:t>
    </dgm:pt>
    <dgm:pt modelId="{C2198E74-0D07-4B22-A3DF-05EA0F3DE3F2}" type="parTrans" cxnId="{9524EDC4-CA40-41B9-9CB2-F354218356B4}">
      <dgm:prSet/>
      <dgm:spPr/>
      <dgm:t>
        <a:bodyPr/>
        <a:lstStyle/>
        <a:p>
          <a:endParaRPr lang="en-US"/>
        </a:p>
      </dgm:t>
    </dgm:pt>
    <dgm:pt modelId="{29394CB9-A142-4D93-A1B9-7AF1948BE415}" type="sibTrans" cxnId="{9524EDC4-CA40-41B9-9CB2-F354218356B4}">
      <dgm:prSet/>
      <dgm:spPr/>
      <dgm:t>
        <a:bodyPr/>
        <a:lstStyle/>
        <a:p>
          <a:endParaRPr lang="en-US"/>
        </a:p>
      </dgm:t>
    </dgm:pt>
    <dgm:pt modelId="{6D818273-1818-413B-B7C8-F3C4D2DC8FFD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>
            <a:spcAft>
              <a:spcPts val="0"/>
            </a:spcAft>
          </a:pPr>
          <a:r>
            <a:rPr lang="en-US" sz="1200" b="1"/>
            <a:t>Postdoctora</a:t>
          </a:r>
          <a:r>
            <a:rPr lang="en-US" sz="1200"/>
            <a:t>l</a:t>
          </a:r>
        </a:p>
        <a:p>
          <a:pPr>
            <a:spcAft>
              <a:spcPts val="0"/>
            </a:spcAft>
          </a:pPr>
          <a:r>
            <a:rPr lang="en-US" sz="1200" b="1"/>
            <a:t>Training Program</a:t>
          </a:r>
          <a:r>
            <a:rPr lang="en-US" sz="1200" b="1" baseline="30000"/>
            <a:t>2</a:t>
          </a:r>
          <a:endParaRPr lang="en-US" sz="1000" b="1"/>
        </a:p>
      </dgm:t>
    </dgm:pt>
    <dgm:pt modelId="{BE14F0CE-73FD-494C-9678-641F78E7602D}" type="parTrans" cxnId="{2048CF2A-14FF-41A7-9199-76576DF191ED}">
      <dgm:prSet/>
      <dgm:spPr/>
      <dgm:t>
        <a:bodyPr/>
        <a:lstStyle/>
        <a:p>
          <a:endParaRPr lang="en-US" baseline="-25000"/>
        </a:p>
      </dgm:t>
    </dgm:pt>
    <dgm:pt modelId="{9CB036D1-2628-4062-A92D-3F87AE36EED7}" type="sibTrans" cxnId="{2048CF2A-14FF-41A7-9199-76576DF191ED}">
      <dgm:prSet/>
      <dgm:spPr/>
      <dgm:t>
        <a:bodyPr/>
        <a:lstStyle/>
        <a:p>
          <a:endParaRPr lang="en-US"/>
        </a:p>
      </dgm:t>
    </dgm:pt>
    <dgm:pt modelId="{9921C9BE-8429-4772-BB73-BC114C9C706B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900" baseline="0"/>
            <a:t>80-100% of supervised experience</a:t>
          </a:r>
          <a:r>
            <a:rPr lang="en-US" sz="900" baseline="30000"/>
            <a:t>5,6</a:t>
          </a:r>
          <a:r>
            <a:rPr lang="en-US" sz="900" baseline="0"/>
            <a:t> in PPSP</a:t>
          </a:r>
        </a:p>
      </dgm:t>
    </dgm:pt>
    <dgm:pt modelId="{1A48FC25-0384-49E1-AD9D-84BBDB87B026}" type="parTrans" cxnId="{8456C716-8C26-4111-B3AB-5A509A07423E}">
      <dgm:prSet/>
      <dgm:spPr/>
      <dgm:t>
        <a:bodyPr/>
        <a:lstStyle/>
        <a:p>
          <a:endParaRPr lang="en-US"/>
        </a:p>
      </dgm:t>
    </dgm:pt>
    <dgm:pt modelId="{FE4AECD7-390A-4038-A83A-74E14FA7208C}" type="sibTrans" cxnId="{8456C716-8C26-4111-B3AB-5A509A07423E}">
      <dgm:prSet/>
      <dgm:spPr/>
      <dgm:t>
        <a:bodyPr/>
        <a:lstStyle/>
        <a:p>
          <a:endParaRPr lang="en-US"/>
        </a:p>
      </dgm:t>
    </dgm:pt>
    <dgm:pt modelId="{004447F3-4D0A-4B9B-AB37-7EE636BC9CA2}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900"/>
            <a:t>(1) 2 PPSP courses</a:t>
          </a:r>
          <a:r>
            <a:rPr lang="en-US" sz="900" baseline="30000"/>
            <a:t>3</a:t>
          </a:r>
          <a:r>
            <a:rPr lang="en-US" sz="900"/>
            <a:t> and (2) 1 PPSP practicum</a:t>
          </a:r>
          <a:r>
            <a:rPr lang="en-US" sz="900" baseline="30000"/>
            <a:t>4</a:t>
          </a:r>
          <a:r>
            <a:rPr lang="en-US" sz="900"/>
            <a:t> or a research project in PPSP</a:t>
          </a:r>
        </a:p>
      </dgm:t>
    </dgm:pt>
    <dgm:pt modelId="{506BF1C5-2852-4030-8A33-D7BF4CB885B6}" type="parTrans" cxnId="{86240121-011F-4C8F-9D55-38CA1AB351D0}">
      <dgm:prSet/>
      <dgm:spPr/>
      <dgm:t>
        <a:bodyPr/>
        <a:lstStyle/>
        <a:p>
          <a:endParaRPr lang="en-US"/>
        </a:p>
      </dgm:t>
    </dgm:pt>
    <dgm:pt modelId="{98786D9D-1E96-4F48-BBE0-31160076C540}" type="sibTrans" cxnId="{86240121-011F-4C8F-9D55-38CA1AB351D0}">
      <dgm:prSet/>
      <dgm:spPr/>
      <dgm:t>
        <a:bodyPr/>
        <a:lstStyle/>
        <a:p>
          <a:endParaRPr lang="en-US"/>
        </a:p>
      </dgm:t>
    </dgm:pt>
    <dgm:pt modelId="{30296F8F-813B-4CF9-A16F-7B3427638705}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900" u="none"/>
            <a:t>30% to &lt; 50% of supervised experience</a:t>
          </a:r>
          <a:r>
            <a:rPr lang="en-US" sz="900" baseline="30000"/>
            <a:t>5,6</a:t>
          </a:r>
          <a:r>
            <a:rPr lang="en-US" sz="900" u="none"/>
            <a:t> in PPSP</a:t>
          </a:r>
          <a:endParaRPr lang="en-US" sz="900" baseline="0"/>
        </a:p>
      </dgm:t>
    </dgm:pt>
    <dgm:pt modelId="{57423291-A156-49AC-A589-C87283923C0E}" type="parTrans" cxnId="{857E69C7-05A6-4059-AA1A-AF18B101A473}">
      <dgm:prSet/>
      <dgm:spPr/>
      <dgm:t>
        <a:bodyPr/>
        <a:lstStyle/>
        <a:p>
          <a:endParaRPr lang="en-US"/>
        </a:p>
      </dgm:t>
    </dgm:pt>
    <dgm:pt modelId="{39ED53FF-0020-4CE9-8430-D4599AA065B0}" type="sibTrans" cxnId="{857E69C7-05A6-4059-AA1A-AF18B101A473}">
      <dgm:prSet/>
      <dgm:spPr/>
      <dgm:t>
        <a:bodyPr/>
        <a:lstStyle/>
        <a:p>
          <a:endParaRPr lang="en-US"/>
        </a:p>
      </dgm:t>
    </dgm:pt>
    <dgm:pt modelId="{8DF19513-BDE7-4A0A-A8B9-758949809E4A}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solidFill>
          <a:schemeClr val="bg1"/>
        </a:solidFill>
      </dgm:spPr>
      <dgm:t>
        <a:bodyPr/>
        <a:lstStyle/>
        <a:p>
          <a:r>
            <a:rPr lang="en-US" sz="900"/>
            <a:t>50 to &lt; 100 hours of </a:t>
          </a:r>
          <a:r>
            <a:rPr lang="en-US" sz="900" b="0" baseline="0"/>
            <a:t>supervised experience</a:t>
          </a:r>
          <a:r>
            <a:rPr lang="en-US" sz="900" baseline="30000"/>
            <a:t>5,6</a:t>
          </a:r>
          <a:r>
            <a:rPr lang="en-US" sz="900" b="0" baseline="0"/>
            <a:t> or CE Coursework</a:t>
          </a:r>
          <a:r>
            <a:rPr lang="en-US" sz="900" b="0" baseline="30000"/>
            <a:t>7</a:t>
          </a:r>
          <a:r>
            <a:rPr lang="en-US" sz="900" b="0" baseline="0"/>
            <a:t> in PPSP</a:t>
          </a:r>
          <a:endParaRPr lang="en-US" sz="900"/>
        </a:p>
      </dgm:t>
    </dgm:pt>
    <dgm:pt modelId="{0FFF102F-C83E-4E87-A9FB-E9FCEAA445E9}" type="parTrans" cxnId="{9BD830D4-C530-4BFB-97E3-5A0A5C559070}">
      <dgm:prSet/>
      <dgm:spPr/>
      <dgm:t>
        <a:bodyPr/>
        <a:lstStyle/>
        <a:p>
          <a:endParaRPr lang="en-US"/>
        </a:p>
      </dgm:t>
    </dgm:pt>
    <dgm:pt modelId="{7C53CCED-DDF3-4B36-BFC4-1793548B93E2}" type="sibTrans" cxnId="{9BD830D4-C530-4BFB-97E3-5A0A5C559070}">
      <dgm:prSet/>
      <dgm:spPr/>
      <dgm:t>
        <a:bodyPr/>
        <a:lstStyle/>
        <a:p>
          <a:endParaRPr lang="en-US"/>
        </a:p>
      </dgm:t>
    </dgm:pt>
    <dgm:pt modelId="{C60E2654-68B3-4E20-A65C-8390BBA28F0B}">
      <dgm:prSet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 lIns="36576"/>
        <a:lstStyle/>
        <a:p>
          <a:r>
            <a:rPr lang="en-US" sz="900" baseline="0"/>
            <a:t>20% to &lt; 30% of supervised experience</a:t>
          </a:r>
          <a:r>
            <a:rPr lang="en-US" sz="900" baseline="30000"/>
            <a:t>5,6</a:t>
          </a:r>
          <a:r>
            <a:rPr lang="en-US" sz="900" baseline="0"/>
            <a:t> in PPSP</a:t>
          </a:r>
        </a:p>
      </dgm:t>
    </dgm:pt>
    <dgm:pt modelId="{D8DE4B50-40E1-4C81-B9D6-023283966252}" type="parTrans" cxnId="{4963C383-D76C-41BB-86C7-978056B18FDC}">
      <dgm:prSet/>
      <dgm:spPr/>
      <dgm:t>
        <a:bodyPr/>
        <a:lstStyle/>
        <a:p>
          <a:endParaRPr lang="en-US"/>
        </a:p>
      </dgm:t>
    </dgm:pt>
    <dgm:pt modelId="{D49536B8-4A59-485C-AB4B-58E19C79EF2A}" type="sibTrans" cxnId="{4963C383-D76C-41BB-86C7-978056B18FDC}">
      <dgm:prSet/>
      <dgm:spPr/>
      <dgm:t>
        <a:bodyPr/>
        <a:lstStyle/>
        <a:p>
          <a:endParaRPr lang="en-US"/>
        </a:p>
      </dgm:t>
    </dgm:pt>
    <dgm:pt modelId="{44C6A5E1-E0A7-403A-8E0A-4FC213EB2005}">
      <dgm:prSet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900"/>
            <a:t>(1) 1 PPSP course</a:t>
          </a:r>
          <a:r>
            <a:rPr lang="en-US" sz="900" baseline="30000"/>
            <a:t>3</a:t>
          </a:r>
          <a:r>
            <a:rPr lang="en-US" sz="900"/>
            <a:t> and (2) 1 PPSP practicum</a:t>
          </a:r>
          <a:r>
            <a:rPr lang="en-US" sz="900" baseline="30000"/>
            <a:t>4</a:t>
          </a:r>
          <a:r>
            <a:rPr lang="en-US" sz="900"/>
            <a:t> or research project in PPSP </a:t>
          </a:r>
        </a:p>
      </dgm:t>
    </dgm:pt>
    <dgm:pt modelId="{729C3396-63FE-4400-B109-E90A5B98F8CD}" type="parTrans" cxnId="{2DC17033-B643-481D-B56C-E6B88E338516}">
      <dgm:prSet/>
      <dgm:spPr/>
      <dgm:t>
        <a:bodyPr/>
        <a:lstStyle/>
        <a:p>
          <a:endParaRPr lang="en-US"/>
        </a:p>
      </dgm:t>
    </dgm:pt>
    <dgm:pt modelId="{D2C3AE3D-3F5B-4967-98A8-7FA64C21DECE}" type="sibTrans" cxnId="{2DC17033-B643-481D-B56C-E6B88E338516}">
      <dgm:prSet/>
      <dgm:spPr/>
      <dgm:t>
        <a:bodyPr/>
        <a:lstStyle/>
        <a:p>
          <a:endParaRPr lang="en-US"/>
        </a:p>
      </dgm:t>
    </dgm:pt>
    <dgm:pt modelId="{8FD586E1-17DA-42C0-8788-12A4D312D278}">
      <dgm:prSet phldrT="[Text]" custT="1"/>
      <dgm:spPr/>
      <dgm:t>
        <a:bodyPr/>
        <a:lstStyle/>
        <a:p>
          <a:pPr algn="r"/>
          <a:r>
            <a:rPr lang="en-US" sz="1800" b="1"/>
            <a:t>Experience</a:t>
          </a:r>
        </a:p>
      </dgm:t>
    </dgm:pt>
    <dgm:pt modelId="{7FD83CB9-D970-4B4F-9FF3-ADA040306A10}" type="parTrans" cxnId="{D49ECB8F-7EDA-4142-AF01-12C1FDA1EE88}">
      <dgm:prSet/>
      <dgm:spPr/>
      <dgm:t>
        <a:bodyPr/>
        <a:lstStyle/>
        <a:p>
          <a:endParaRPr lang="en-US"/>
        </a:p>
      </dgm:t>
    </dgm:pt>
    <dgm:pt modelId="{3E277A02-07FA-4A39-994F-27873B1FB0E5}" type="sibTrans" cxnId="{D49ECB8F-7EDA-4142-AF01-12C1FDA1EE88}">
      <dgm:prSet/>
      <dgm:spPr/>
      <dgm:t>
        <a:bodyPr/>
        <a:lstStyle/>
        <a:p>
          <a:endParaRPr lang="en-US"/>
        </a:p>
      </dgm:t>
    </dgm:pt>
    <dgm:pt modelId="{CC28C244-F2F9-430C-B004-0236CDE6324F}">
      <dgm:prSet phldrT="[Text]" custT="1"/>
      <dgm:spPr/>
      <dgm:t>
        <a:bodyPr/>
        <a:lstStyle/>
        <a:p>
          <a:pPr algn="r">
            <a:lnSpc>
              <a:spcPct val="100000"/>
            </a:lnSpc>
            <a:spcAft>
              <a:spcPts val="0"/>
            </a:spcAft>
          </a:pPr>
          <a:r>
            <a:rPr lang="en-US" sz="1800" b="1"/>
            <a:t>Exposure</a:t>
          </a:r>
        </a:p>
      </dgm:t>
    </dgm:pt>
    <dgm:pt modelId="{5D7E18CC-FFA6-49FD-921A-78F14133C773}" type="parTrans" cxnId="{BE5640DB-9D15-441D-8318-DA667A095EA1}">
      <dgm:prSet/>
      <dgm:spPr/>
      <dgm:t>
        <a:bodyPr/>
        <a:lstStyle/>
        <a:p>
          <a:endParaRPr lang="en-US"/>
        </a:p>
      </dgm:t>
    </dgm:pt>
    <dgm:pt modelId="{30805D1D-F772-4640-BA96-6C2B94E3E5CF}" type="sibTrans" cxnId="{BE5640DB-9D15-441D-8318-DA667A095EA1}">
      <dgm:prSet/>
      <dgm:spPr/>
      <dgm:t>
        <a:bodyPr/>
        <a:lstStyle/>
        <a:p>
          <a:endParaRPr lang="en-US"/>
        </a:p>
      </dgm:t>
    </dgm:pt>
    <dgm:pt modelId="{E2E38DEC-BF9F-4490-B141-4F52B6254939}">
      <dgm:prSet phldrT="[Text]" custT="1"/>
      <dgm:spPr/>
      <dgm:t>
        <a:bodyPr/>
        <a:lstStyle/>
        <a:p>
          <a:pPr algn="r">
            <a:lnSpc>
              <a:spcPct val="100000"/>
            </a:lnSpc>
            <a:spcAft>
              <a:spcPts val="0"/>
            </a:spcAft>
          </a:pPr>
          <a:r>
            <a:rPr lang="en-US" sz="1800" b="1"/>
            <a:t>Major Area of Study</a:t>
          </a:r>
        </a:p>
      </dgm:t>
    </dgm:pt>
    <dgm:pt modelId="{13D0FB80-7A3D-4596-9750-480B5F4BA59B}" type="sibTrans" cxnId="{6722E839-D100-4F35-89B3-786F462F9718}">
      <dgm:prSet/>
      <dgm:spPr/>
      <dgm:t>
        <a:bodyPr/>
        <a:lstStyle/>
        <a:p>
          <a:endParaRPr lang="en-US"/>
        </a:p>
      </dgm:t>
    </dgm:pt>
    <dgm:pt modelId="{B4005768-9992-4921-8C1D-99EC173A659D}" type="parTrans" cxnId="{6722E839-D100-4F35-89B3-786F462F9718}">
      <dgm:prSet/>
      <dgm:spPr/>
      <dgm:t>
        <a:bodyPr/>
        <a:lstStyle/>
        <a:p>
          <a:endParaRPr lang="en-US"/>
        </a:p>
      </dgm:t>
    </dgm:pt>
    <dgm:pt modelId="{40DA6245-4CD4-4843-A012-9D0D702F479A}">
      <dgm:prSet phldrT="[Text]" custT="1"/>
      <dgm:spPr/>
      <dgm:t>
        <a:bodyPr/>
        <a:lstStyle/>
        <a:p>
          <a:pPr algn="l"/>
          <a:r>
            <a:rPr lang="en-US" sz="2000"/>
            <a:t>Specialty</a:t>
          </a:r>
        </a:p>
      </dgm:t>
    </dgm:pt>
    <dgm:pt modelId="{B64D4190-4EA3-4231-AD95-905BF96D81EF}" type="parTrans" cxnId="{2BE25A6F-EC01-4429-88A7-DCC2EB5E26D6}">
      <dgm:prSet/>
      <dgm:spPr/>
      <dgm:t>
        <a:bodyPr/>
        <a:lstStyle/>
        <a:p>
          <a:endParaRPr lang="en-US"/>
        </a:p>
      </dgm:t>
    </dgm:pt>
    <dgm:pt modelId="{49033CBC-95A4-4000-91CD-12FF8DD89350}" type="sibTrans" cxnId="{2BE25A6F-EC01-4429-88A7-DCC2EB5E26D6}">
      <dgm:prSet/>
      <dgm:spPr/>
      <dgm:t>
        <a:bodyPr/>
        <a:lstStyle/>
        <a:p>
          <a:endParaRPr lang="en-US"/>
        </a:p>
      </dgm:t>
    </dgm:pt>
    <dgm:pt modelId="{79917A0F-E966-470E-B9BD-D808635E192F}">
      <dgm:prSet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900"/>
            <a:t>(1) 1 PPSP course</a:t>
          </a:r>
          <a:r>
            <a:rPr lang="en-US" sz="900" baseline="30000"/>
            <a:t>3</a:t>
          </a:r>
          <a:r>
            <a:rPr lang="en-US" sz="900"/>
            <a:t> or (2) a practicum</a:t>
          </a:r>
          <a:r>
            <a:rPr lang="en-US" sz="900" baseline="30000"/>
            <a:t>4</a:t>
          </a:r>
          <a:r>
            <a:rPr lang="en-US" sz="900"/>
            <a:t> or research project in PPSP</a:t>
          </a:r>
        </a:p>
      </dgm:t>
    </dgm:pt>
    <dgm:pt modelId="{F6751E27-0ECC-4612-A778-4103F320429C}" type="parTrans" cxnId="{20A04721-9A40-422B-A05F-91141E530854}">
      <dgm:prSet/>
      <dgm:spPr/>
      <dgm:t>
        <a:bodyPr/>
        <a:lstStyle/>
        <a:p>
          <a:endParaRPr lang="en-US"/>
        </a:p>
      </dgm:t>
    </dgm:pt>
    <dgm:pt modelId="{5127DC57-5CFD-44E0-9D2C-3A6D30916FCA}" type="sibTrans" cxnId="{20A04721-9A40-422B-A05F-91141E530854}">
      <dgm:prSet/>
      <dgm:spPr/>
      <dgm:t>
        <a:bodyPr/>
        <a:lstStyle/>
        <a:p>
          <a:endParaRPr lang="en-US"/>
        </a:p>
      </dgm:t>
    </dgm:pt>
    <dgm:pt modelId="{5F066F0D-F75D-4E96-AFF2-AF9C46E31261}">
      <dgm:prSet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 lIns="36576"/>
        <a:lstStyle/>
        <a:p>
          <a:r>
            <a:rPr lang="en-US" sz="900" baseline="0"/>
            <a:t>5% to &lt; 20% of supervised experience</a:t>
          </a:r>
          <a:r>
            <a:rPr lang="en-US" sz="900" baseline="30000"/>
            <a:t>5,6</a:t>
          </a:r>
          <a:r>
            <a:rPr lang="en-US" sz="900" baseline="0"/>
            <a:t> in PPSP</a:t>
          </a:r>
        </a:p>
      </dgm:t>
    </dgm:pt>
    <dgm:pt modelId="{B376458F-552F-4F0C-93C8-80A32F8838E3}" type="parTrans" cxnId="{03FE8149-44AA-4C0B-A7AB-25E256459005}">
      <dgm:prSet/>
      <dgm:spPr/>
      <dgm:t>
        <a:bodyPr/>
        <a:lstStyle/>
        <a:p>
          <a:endParaRPr lang="en-US"/>
        </a:p>
      </dgm:t>
    </dgm:pt>
    <dgm:pt modelId="{299ABCB0-A9DC-4F97-B326-5D7B274C5174}" type="sibTrans" cxnId="{03FE8149-44AA-4C0B-A7AB-25E256459005}">
      <dgm:prSet/>
      <dgm:spPr/>
      <dgm:t>
        <a:bodyPr/>
        <a:lstStyle/>
        <a:p>
          <a:endParaRPr lang="en-US"/>
        </a:p>
      </dgm:t>
    </dgm:pt>
    <dgm:pt modelId="{06E02310-8328-44AA-B404-5C75DA44C346}">
      <dgm:prSet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900"/>
            <a:t>5 - 20% of supervised experience</a:t>
          </a:r>
          <a:r>
            <a:rPr lang="en-US" sz="900" baseline="30000"/>
            <a:t>5,6</a:t>
          </a:r>
          <a:r>
            <a:rPr lang="en-US" sz="900"/>
            <a:t> in PPSP</a:t>
          </a:r>
        </a:p>
      </dgm:t>
    </dgm:pt>
    <dgm:pt modelId="{DB146554-5294-48CF-9C3A-DDA0461D8215}" type="parTrans" cxnId="{7BFC02C9-65F2-4C99-A6B2-F8A078DB3B1E}">
      <dgm:prSet/>
      <dgm:spPr/>
      <dgm:t>
        <a:bodyPr/>
        <a:lstStyle/>
        <a:p>
          <a:endParaRPr lang="en-US"/>
        </a:p>
      </dgm:t>
    </dgm:pt>
    <dgm:pt modelId="{07315B54-4242-47A7-BCBB-3543D84A60A9}" type="sibTrans" cxnId="{7BFC02C9-65F2-4C99-A6B2-F8A078DB3B1E}">
      <dgm:prSet/>
      <dgm:spPr/>
      <dgm:t>
        <a:bodyPr/>
        <a:lstStyle/>
        <a:p>
          <a:endParaRPr lang="en-US"/>
        </a:p>
      </dgm:t>
    </dgm:pt>
    <dgm:pt modelId="{61509100-165B-47CE-84DE-51154B7E35B5}">
      <dgm:prSet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solidFill>
          <a:schemeClr val="bg1"/>
        </a:solidFill>
        <a:ln>
          <a:solidFill>
            <a:schemeClr val="accent3"/>
          </a:solidFill>
        </a:ln>
      </dgm:spPr>
      <dgm:t>
        <a:bodyPr/>
        <a:lstStyle/>
        <a:p>
          <a:r>
            <a:rPr lang="en-US" sz="900"/>
            <a:t>25 to &lt; 50 hours of </a:t>
          </a:r>
          <a:r>
            <a:rPr lang="en-US" sz="900" b="0" baseline="0"/>
            <a:t>supervised experience</a:t>
          </a:r>
          <a:r>
            <a:rPr lang="en-US" sz="900" baseline="30000"/>
            <a:t>5,6</a:t>
          </a:r>
          <a:r>
            <a:rPr lang="en-US" sz="900" b="0" baseline="0"/>
            <a:t> or CE Coursework</a:t>
          </a:r>
          <a:r>
            <a:rPr lang="en-US" sz="900" b="0" baseline="30000"/>
            <a:t>7</a:t>
          </a:r>
          <a:r>
            <a:rPr lang="en-US" sz="900" b="0" baseline="0"/>
            <a:t> in PPSP</a:t>
          </a:r>
          <a:endParaRPr lang="en-US" sz="900"/>
        </a:p>
      </dgm:t>
    </dgm:pt>
    <dgm:pt modelId="{AAB41683-866F-4DFF-824E-42B7BF482710}" type="parTrans" cxnId="{10726D11-BC69-46DC-8696-089EF6F311E2}">
      <dgm:prSet/>
      <dgm:spPr/>
      <dgm:t>
        <a:bodyPr/>
        <a:lstStyle/>
        <a:p>
          <a:endParaRPr lang="en-US"/>
        </a:p>
      </dgm:t>
    </dgm:pt>
    <dgm:pt modelId="{5C0747CE-C23B-4DE2-9FA1-C17567C43CDF}" type="sibTrans" cxnId="{10726D11-BC69-46DC-8696-089EF6F311E2}">
      <dgm:prSet/>
      <dgm:spPr/>
      <dgm:t>
        <a:bodyPr/>
        <a:lstStyle/>
        <a:p>
          <a:endParaRPr lang="en-US"/>
        </a:p>
      </dgm:t>
    </dgm:pt>
    <dgm:pt modelId="{0CAE2D72-89E1-4565-AF6F-F9575C29BA66}">
      <dgm:prSet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solidFill>
          <a:schemeClr val="bg1"/>
        </a:solidFill>
      </dgm:spPr>
      <dgm:t>
        <a:bodyPr/>
        <a:lstStyle/>
        <a:p>
          <a:r>
            <a:rPr lang="en-US" sz="900"/>
            <a:t>Between 7 and 24 hours of </a:t>
          </a:r>
          <a:r>
            <a:rPr lang="en-US" sz="900" b="0" baseline="0"/>
            <a:t>supervised experience</a:t>
          </a:r>
          <a:r>
            <a:rPr lang="en-US" sz="900" baseline="30000"/>
            <a:t>5,6</a:t>
          </a:r>
          <a:r>
            <a:rPr lang="en-US" sz="900" b="0" baseline="0"/>
            <a:t> or CE Coursework</a:t>
          </a:r>
          <a:r>
            <a:rPr lang="en-US" sz="900" b="0" baseline="30000"/>
            <a:t>7</a:t>
          </a:r>
          <a:r>
            <a:rPr lang="en-US" sz="900" b="0" baseline="0"/>
            <a:t> in PPSP</a:t>
          </a:r>
          <a:endParaRPr lang="en-US" sz="900"/>
        </a:p>
      </dgm:t>
    </dgm:pt>
    <dgm:pt modelId="{DFA11EFB-3717-432E-A96B-007915AB19E8}" type="parTrans" cxnId="{9092597D-29FD-4D10-8D74-9B733C1A7FAC}">
      <dgm:prSet/>
      <dgm:spPr/>
      <dgm:t>
        <a:bodyPr/>
        <a:lstStyle/>
        <a:p>
          <a:endParaRPr lang="en-US"/>
        </a:p>
      </dgm:t>
    </dgm:pt>
    <dgm:pt modelId="{A669A187-EBBE-4D75-A466-007DA2E87793}" type="sibTrans" cxnId="{9092597D-29FD-4D10-8D74-9B733C1A7FAC}">
      <dgm:prSet/>
      <dgm:spPr/>
      <dgm:t>
        <a:bodyPr/>
        <a:lstStyle/>
        <a:p>
          <a:endParaRPr lang="en-US"/>
        </a:p>
      </dgm:t>
    </dgm:pt>
    <dgm:pt modelId="{807DF0B0-DB0D-4729-BD60-C91C46CD3E66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900" b="0" baseline="0"/>
            <a:t>At least 100 hours of supervised experience</a:t>
          </a:r>
          <a:r>
            <a:rPr lang="en-US" sz="900" baseline="30000"/>
            <a:t>5,6</a:t>
          </a:r>
          <a:r>
            <a:rPr lang="en-US" sz="900" b="0" baseline="0"/>
            <a:t> or CE Coursework</a:t>
          </a:r>
          <a:r>
            <a:rPr lang="en-US" sz="900" b="0" baseline="30000"/>
            <a:t>7</a:t>
          </a:r>
          <a:r>
            <a:rPr lang="en-US" sz="900" b="0" baseline="0"/>
            <a:t> in PPSP</a:t>
          </a:r>
        </a:p>
      </dgm:t>
    </dgm:pt>
    <dgm:pt modelId="{D1911A78-D48D-45F9-BD75-C039277626A6}" type="sibTrans" cxnId="{B76A462E-DE2B-4505-AE42-D29DFACE6D1E}">
      <dgm:prSet/>
      <dgm:spPr/>
      <dgm:t>
        <a:bodyPr/>
        <a:lstStyle/>
        <a:p>
          <a:endParaRPr lang="en-US"/>
        </a:p>
      </dgm:t>
    </dgm:pt>
    <dgm:pt modelId="{E75A4103-3C10-4D96-8031-049050A8C82D}" type="parTrans" cxnId="{B76A462E-DE2B-4505-AE42-D29DFACE6D1E}">
      <dgm:prSet/>
      <dgm:spPr/>
      <dgm:t>
        <a:bodyPr/>
        <a:lstStyle/>
        <a:p>
          <a:endParaRPr lang="en-US"/>
        </a:p>
      </dgm:t>
    </dgm:pt>
    <dgm:pt modelId="{8B1FC0D6-BC8C-45CE-A5CC-4AA898E9ED34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>
            <a:spcAft>
              <a:spcPts val="0"/>
            </a:spcAft>
          </a:pPr>
          <a:r>
            <a:rPr lang="en-US" sz="1200" b="1"/>
            <a:t>Post-Licensure</a:t>
          </a:r>
          <a:endParaRPr lang="en-US" sz="1200"/>
        </a:p>
        <a:p>
          <a:pPr>
            <a:spcAft>
              <a:spcPts val="0"/>
            </a:spcAft>
          </a:pPr>
          <a:r>
            <a:rPr lang="en-US" sz="1200" b="1"/>
            <a:t>Training Program</a:t>
          </a:r>
          <a:r>
            <a:rPr lang="en-US" sz="1200" b="1" baseline="30000"/>
            <a:t>2</a:t>
          </a:r>
          <a:endParaRPr lang="en-US" sz="1000" b="1" baseline="30000"/>
        </a:p>
      </dgm:t>
    </dgm:pt>
    <dgm:pt modelId="{881B6331-CBDA-4E07-B5E7-E0842483F055}" type="sibTrans" cxnId="{3D391F7C-0B1D-4039-BA9D-2FFABCDDD596}">
      <dgm:prSet/>
      <dgm:spPr/>
      <dgm:t>
        <a:bodyPr/>
        <a:lstStyle/>
        <a:p>
          <a:endParaRPr lang="en-US"/>
        </a:p>
      </dgm:t>
    </dgm:pt>
    <dgm:pt modelId="{50437F3E-6CA3-40F8-BF33-5D37FFA9E271}" type="parTrans" cxnId="{3D391F7C-0B1D-4039-BA9D-2FFABCDDD596}">
      <dgm:prSet/>
      <dgm:spPr/>
      <dgm:t>
        <a:bodyPr/>
        <a:lstStyle/>
        <a:p>
          <a:endParaRPr lang="en-US" baseline="-25000"/>
        </a:p>
      </dgm:t>
    </dgm:pt>
    <dgm:pt modelId="{2F0B7154-00B3-4E03-9993-913471633637}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solidFill>
          <a:schemeClr val="bg1"/>
        </a:solidFill>
      </dgm:spPr>
      <dgm:t>
        <a:bodyPr/>
        <a:lstStyle/>
        <a:p>
          <a:r>
            <a:rPr lang="en-US" sz="900"/>
            <a:t>N/A</a:t>
          </a:r>
        </a:p>
      </dgm:t>
    </dgm:pt>
    <dgm:pt modelId="{407250A3-C56A-47A6-A14D-158536E373E4}" type="sibTrans" cxnId="{3B8F0768-4F17-41E8-B633-F08DB92BFB6C}">
      <dgm:prSet/>
      <dgm:spPr/>
      <dgm:t>
        <a:bodyPr/>
        <a:lstStyle/>
        <a:p>
          <a:endParaRPr lang="en-US"/>
        </a:p>
      </dgm:t>
    </dgm:pt>
    <dgm:pt modelId="{EB055A6F-9F54-425B-AD82-E6CED869B612}" type="parTrans" cxnId="{3B8F0768-4F17-41E8-B633-F08DB92BFB6C}">
      <dgm:prSet/>
      <dgm:spPr/>
      <dgm:t>
        <a:bodyPr/>
        <a:lstStyle/>
        <a:p>
          <a:endParaRPr lang="en-US"/>
        </a:p>
      </dgm:t>
    </dgm:pt>
    <dgm:pt modelId="{07F0075E-03BB-4DEF-9409-2B31FB2FBE25}">
      <dgm:prSet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>
        <a:solidFill>
          <a:schemeClr val="bg1"/>
        </a:solidFill>
      </dgm:spPr>
      <dgm:t>
        <a:bodyPr/>
        <a:lstStyle/>
        <a:p>
          <a:r>
            <a:rPr lang="en-US" sz="900"/>
            <a:t>N/A</a:t>
          </a:r>
        </a:p>
      </dgm:t>
    </dgm:pt>
    <dgm:pt modelId="{E2176C51-030B-4676-854E-D802DE2BD073}" type="sibTrans" cxnId="{57A2B4CC-A323-471F-AFC4-ED6564F6FEB6}">
      <dgm:prSet/>
      <dgm:spPr/>
      <dgm:t>
        <a:bodyPr/>
        <a:lstStyle/>
        <a:p>
          <a:endParaRPr lang="en-US"/>
        </a:p>
      </dgm:t>
    </dgm:pt>
    <dgm:pt modelId="{8DA7F59B-43E9-4D6A-AFAE-77D9F684A019}" type="parTrans" cxnId="{57A2B4CC-A323-471F-AFC4-ED6564F6FEB6}">
      <dgm:prSet/>
      <dgm:spPr/>
      <dgm:t>
        <a:bodyPr/>
        <a:lstStyle/>
        <a:p>
          <a:endParaRPr lang="en-US"/>
        </a:p>
      </dgm:t>
    </dgm:pt>
    <dgm:pt modelId="{BE8B3851-EBF7-4F45-970D-291852669862}">
      <dgm:prSet phldrT="[Text]" custT="1"/>
      <dgm:spPr/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en-US" sz="2000" b="0"/>
            <a:t>Levels of Opportunity</a:t>
          </a:r>
          <a:r>
            <a:rPr lang="en-US" sz="2000" b="0" baseline="30000"/>
            <a:t>**</a:t>
          </a:r>
          <a:endParaRPr lang="en-US" sz="2000" b="0"/>
        </a:p>
      </dgm:t>
    </dgm:pt>
    <dgm:pt modelId="{449B4539-390B-4D63-84FB-DE84B478A0C3}" type="sibTrans" cxnId="{D14021E2-EF1B-49BA-AC27-66F09109B12D}">
      <dgm:prSet/>
      <dgm:spPr/>
      <dgm:t>
        <a:bodyPr/>
        <a:lstStyle/>
        <a:p>
          <a:endParaRPr lang="en-US"/>
        </a:p>
      </dgm:t>
    </dgm:pt>
    <dgm:pt modelId="{5016A5B7-C8F8-480E-B7FE-AF62AF49F9DB}" type="parTrans" cxnId="{D14021E2-EF1B-49BA-AC27-66F09109B12D}">
      <dgm:prSet/>
      <dgm:spPr/>
      <dgm:t>
        <a:bodyPr/>
        <a:lstStyle/>
        <a:p>
          <a:endParaRPr lang="en-US"/>
        </a:p>
      </dgm:t>
    </dgm:pt>
    <dgm:pt modelId="{CA531B99-C033-4C79-97FA-98FC47C33568}" type="pres">
      <dgm:prSet presAssocID="{B61880DE-ABA2-462E-8B3D-0D71FCB9FD7F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17C919F-EE43-4B3F-B590-232CB030AAA9}" type="pres">
      <dgm:prSet presAssocID="{B61880DE-ABA2-462E-8B3D-0D71FCB9FD7F}" presName="hierFlow" presStyleCnt="0"/>
      <dgm:spPr/>
    </dgm:pt>
    <dgm:pt modelId="{6D580349-4CFF-43B3-88BC-F8F3E6A3A32C}" type="pres">
      <dgm:prSet presAssocID="{B61880DE-ABA2-462E-8B3D-0D71FCB9FD7F}" presName="firstBuf" presStyleCnt="0"/>
      <dgm:spPr/>
    </dgm:pt>
    <dgm:pt modelId="{B4610FC7-0F60-4B86-862D-C9C6DF119B52}" type="pres">
      <dgm:prSet presAssocID="{B61880DE-ABA2-462E-8B3D-0D71FCB9FD7F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FF903087-BD94-4356-9232-276F22201FC6}" type="pres">
      <dgm:prSet presAssocID="{68D11F56-0460-4B56-AA60-8F93653B4324}" presName="Name14" presStyleCnt="0"/>
      <dgm:spPr/>
    </dgm:pt>
    <dgm:pt modelId="{A741B94C-05C5-462C-B6C6-BED9CD5D8F1C}" type="pres">
      <dgm:prSet presAssocID="{68D11F56-0460-4B56-AA60-8F93653B4324}" presName="level1Shape" presStyleLbl="node0" presStyleIdx="0" presStyleCnt="1" custScaleX="858642" custScaleY="151451" custLinFactY="-17323" custLinFactNeighborX="-5922" custLinFactNeighborY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FEA213E-B8CC-4D22-B953-08B0E47A57C8}" type="pres">
      <dgm:prSet presAssocID="{68D11F56-0460-4B56-AA60-8F93653B4324}" presName="hierChild2" presStyleCnt="0"/>
      <dgm:spPr/>
    </dgm:pt>
    <dgm:pt modelId="{D53F5E2B-0D54-4358-9C78-E20ADCD6F13D}" type="pres">
      <dgm:prSet presAssocID="{C5B6C05C-C2D6-4187-96DC-C6864911CBB2}" presName="Name19" presStyleLbl="parChTrans1D2" presStyleIdx="0" presStyleCnt="4"/>
      <dgm:spPr/>
      <dgm:t>
        <a:bodyPr/>
        <a:lstStyle/>
        <a:p>
          <a:endParaRPr lang="en-US"/>
        </a:p>
      </dgm:t>
    </dgm:pt>
    <dgm:pt modelId="{DA14C51F-5355-418B-9848-B9AD66EECD17}" type="pres">
      <dgm:prSet presAssocID="{F1BA9D5B-DC79-43E6-A70F-8F259F487B7C}" presName="Name21" presStyleCnt="0"/>
      <dgm:spPr/>
    </dgm:pt>
    <dgm:pt modelId="{532C334D-13FD-4372-86FB-09796C4AE44B}" type="pres">
      <dgm:prSet presAssocID="{F1BA9D5B-DC79-43E6-A70F-8F259F487B7C}" presName="level2Shape" presStyleLbl="node2" presStyleIdx="0" presStyleCnt="4" custScaleX="339078" custScaleY="148554" custLinFactNeighborY="-53107"/>
      <dgm:spPr/>
      <dgm:t>
        <a:bodyPr/>
        <a:lstStyle/>
        <a:p>
          <a:endParaRPr lang="en-US"/>
        </a:p>
      </dgm:t>
    </dgm:pt>
    <dgm:pt modelId="{ADA685EC-CF33-4357-A1B9-4DACAB8B54A1}" type="pres">
      <dgm:prSet presAssocID="{F1BA9D5B-DC79-43E6-A70F-8F259F487B7C}" presName="hierChild3" presStyleCnt="0"/>
      <dgm:spPr/>
    </dgm:pt>
    <dgm:pt modelId="{4A7A411E-5B0E-42B6-83D5-09FFED1E34C9}" type="pres">
      <dgm:prSet presAssocID="{A5794B1B-5B96-4103-BB6C-701DFB73A6DF}" presName="Name19" presStyleLbl="parChTrans1D3" presStyleIdx="0" presStyleCnt="4"/>
      <dgm:spPr/>
      <dgm:t>
        <a:bodyPr/>
        <a:lstStyle/>
        <a:p>
          <a:endParaRPr lang="en-US"/>
        </a:p>
      </dgm:t>
    </dgm:pt>
    <dgm:pt modelId="{714A3D6D-9C84-4851-B615-4F478049717B}" type="pres">
      <dgm:prSet presAssocID="{9AF67DC3-3C04-4891-940F-D6BF4FC9A21F}" presName="Name21" presStyleCnt="0"/>
      <dgm:spPr/>
    </dgm:pt>
    <dgm:pt modelId="{D008D252-7961-47FC-AF5F-47072A907018}" type="pres">
      <dgm:prSet presAssocID="{9AF67DC3-3C04-4891-940F-D6BF4FC9A21F}" presName="level2Shape" presStyleLbl="node3" presStyleIdx="0" presStyleCnt="4" custScaleX="339545" custScaleY="213472" custLinFactNeighborX="-580" custLinFactNeighborY="-50690"/>
      <dgm:spPr/>
      <dgm:t>
        <a:bodyPr/>
        <a:lstStyle/>
        <a:p>
          <a:endParaRPr lang="en-US"/>
        </a:p>
      </dgm:t>
    </dgm:pt>
    <dgm:pt modelId="{842452C6-0C7A-4859-B262-AA4A01ECABCA}" type="pres">
      <dgm:prSet presAssocID="{9AF67DC3-3C04-4891-940F-D6BF4FC9A21F}" presName="hierChild3" presStyleCnt="0"/>
      <dgm:spPr/>
    </dgm:pt>
    <dgm:pt modelId="{01651D49-23FE-4601-88DB-AF45B00CF3FE}" type="pres">
      <dgm:prSet presAssocID="{506BF1C5-2852-4030-8A33-D7BF4CB885B6}" presName="Name19" presStyleLbl="parChTrans1D4" presStyleIdx="0" presStyleCnt="12"/>
      <dgm:spPr/>
      <dgm:t>
        <a:bodyPr/>
        <a:lstStyle/>
        <a:p>
          <a:endParaRPr lang="en-US"/>
        </a:p>
      </dgm:t>
    </dgm:pt>
    <dgm:pt modelId="{119C94A7-EFE8-4CA5-99DA-F1902E49FE80}" type="pres">
      <dgm:prSet presAssocID="{004447F3-4D0A-4B9B-AB37-7EE636BC9CA2}" presName="Name21" presStyleCnt="0"/>
      <dgm:spPr/>
    </dgm:pt>
    <dgm:pt modelId="{4DF542B3-6107-49E6-B397-6117825A8671}" type="pres">
      <dgm:prSet presAssocID="{004447F3-4D0A-4B9B-AB37-7EE636BC9CA2}" presName="level2Shape" presStyleLbl="node4" presStyleIdx="0" presStyleCnt="12" custScaleX="337898" custScaleY="190767" custLinFactNeighborX="-1188" custLinFactNeighborY="-30384"/>
      <dgm:spPr/>
      <dgm:t>
        <a:bodyPr/>
        <a:lstStyle/>
        <a:p>
          <a:endParaRPr lang="en-US"/>
        </a:p>
      </dgm:t>
    </dgm:pt>
    <dgm:pt modelId="{975EA747-E212-4CF8-B208-E2C25FE37F6B}" type="pres">
      <dgm:prSet presAssocID="{004447F3-4D0A-4B9B-AB37-7EE636BC9CA2}" presName="hierChild3" presStyleCnt="0"/>
      <dgm:spPr/>
    </dgm:pt>
    <dgm:pt modelId="{48CE0990-C0B3-425C-A14E-83FE04688242}" type="pres">
      <dgm:prSet presAssocID="{729C3396-63FE-4400-B109-E90A5B98F8CD}" presName="Name19" presStyleLbl="parChTrans1D4" presStyleIdx="1" presStyleCnt="12"/>
      <dgm:spPr/>
      <dgm:t>
        <a:bodyPr/>
        <a:lstStyle/>
        <a:p>
          <a:endParaRPr lang="en-US"/>
        </a:p>
      </dgm:t>
    </dgm:pt>
    <dgm:pt modelId="{D8D6FC63-8A6B-494E-A8BF-3D2B362B2027}" type="pres">
      <dgm:prSet presAssocID="{44C6A5E1-E0A7-403A-8E0A-4FC213EB2005}" presName="Name21" presStyleCnt="0"/>
      <dgm:spPr/>
    </dgm:pt>
    <dgm:pt modelId="{71765C59-C374-4AAD-B0FF-B569EBB86A9B}" type="pres">
      <dgm:prSet presAssocID="{44C6A5E1-E0A7-403A-8E0A-4FC213EB2005}" presName="level2Shape" presStyleLbl="node4" presStyleIdx="1" presStyleCnt="12" custScaleX="336762" custScaleY="156197" custLinFactNeighborX="-1801" custLinFactNeighborY="-8500"/>
      <dgm:spPr/>
      <dgm:t>
        <a:bodyPr/>
        <a:lstStyle/>
        <a:p>
          <a:endParaRPr lang="en-US"/>
        </a:p>
      </dgm:t>
    </dgm:pt>
    <dgm:pt modelId="{9217D85A-C9D3-4195-9418-2DE1AD2353D5}" type="pres">
      <dgm:prSet presAssocID="{44C6A5E1-E0A7-403A-8E0A-4FC213EB2005}" presName="hierChild3" presStyleCnt="0"/>
      <dgm:spPr/>
    </dgm:pt>
    <dgm:pt modelId="{0ED48F6C-8B54-44AB-AF9D-FBAA34FF5BB4}" type="pres">
      <dgm:prSet presAssocID="{F6751E27-0ECC-4612-A778-4103F320429C}" presName="Name19" presStyleLbl="parChTrans1D4" presStyleIdx="2" presStyleCnt="12"/>
      <dgm:spPr/>
      <dgm:t>
        <a:bodyPr/>
        <a:lstStyle/>
        <a:p>
          <a:endParaRPr lang="en-US"/>
        </a:p>
      </dgm:t>
    </dgm:pt>
    <dgm:pt modelId="{B642EB0A-BD74-41AB-A002-C079306DAAAD}" type="pres">
      <dgm:prSet presAssocID="{79917A0F-E966-470E-B9BD-D808635E192F}" presName="Name21" presStyleCnt="0"/>
      <dgm:spPr/>
    </dgm:pt>
    <dgm:pt modelId="{66C21F5C-A6B1-4218-A6C8-CCB411497620}" type="pres">
      <dgm:prSet presAssocID="{79917A0F-E966-470E-B9BD-D808635E192F}" presName="level2Shape" presStyleLbl="node4" presStyleIdx="2" presStyleCnt="12" custScaleX="338187" custScaleY="220300" custLinFactNeighborX="-2259" custLinFactNeighborY="-978"/>
      <dgm:spPr/>
      <dgm:t>
        <a:bodyPr/>
        <a:lstStyle/>
        <a:p>
          <a:endParaRPr lang="en-US"/>
        </a:p>
      </dgm:t>
    </dgm:pt>
    <dgm:pt modelId="{5F1BDCC7-52C2-4BF0-A693-89B969FFBE7E}" type="pres">
      <dgm:prSet presAssocID="{79917A0F-E966-470E-B9BD-D808635E192F}" presName="hierChild3" presStyleCnt="0"/>
      <dgm:spPr/>
    </dgm:pt>
    <dgm:pt modelId="{C91A4B47-D539-452D-97EC-B7450D16A355}" type="pres">
      <dgm:prSet presAssocID="{F04FFCCC-CEB7-465F-B7F7-47034B439089}" presName="Name19" presStyleLbl="parChTrans1D2" presStyleIdx="1" presStyleCnt="4"/>
      <dgm:spPr/>
      <dgm:t>
        <a:bodyPr/>
        <a:lstStyle/>
        <a:p>
          <a:endParaRPr lang="en-US"/>
        </a:p>
      </dgm:t>
    </dgm:pt>
    <dgm:pt modelId="{5E0B1D29-3C9B-4D99-B10A-91F3D476DBCB}" type="pres">
      <dgm:prSet presAssocID="{FE78C979-378C-4174-98FC-36654E45093A}" presName="Name21" presStyleCnt="0"/>
      <dgm:spPr/>
    </dgm:pt>
    <dgm:pt modelId="{EE262265-1B75-461F-A842-9306EDE96913}" type="pres">
      <dgm:prSet presAssocID="{FE78C979-378C-4174-98FC-36654E45093A}" presName="level2Shape" presStyleLbl="node2" presStyleIdx="1" presStyleCnt="4" custScaleX="308363" custScaleY="144299" custLinFactNeighborX="-2181" custLinFactNeighborY="-53107"/>
      <dgm:spPr/>
      <dgm:t>
        <a:bodyPr/>
        <a:lstStyle/>
        <a:p>
          <a:endParaRPr lang="en-US"/>
        </a:p>
      </dgm:t>
    </dgm:pt>
    <dgm:pt modelId="{0FDE07EA-ED4A-4995-8273-EB45F8A81748}" type="pres">
      <dgm:prSet presAssocID="{FE78C979-378C-4174-98FC-36654E45093A}" presName="hierChild3" presStyleCnt="0"/>
      <dgm:spPr/>
    </dgm:pt>
    <dgm:pt modelId="{D4C73B14-53FA-4532-A091-3DB63C09F5B3}" type="pres">
      <dgm:prSet presAssocID="{0EC49A91-782D-431C-89BA-5357D4AFF807}" presName="Name19" presStyleLbl="parChTrans1D3" presStyleIdx="1" presStyleCnt="4"/>
      <dgm:spPr/>
      <dgm:t>
        <a:bodyPr/>
        <a:lstStyle/>
        <a:p>
          <a:endParaRPr lang="en-US"/>
        </a:p>
      </dgm:t>
    </dgm:pt>
    <dgm:pt modelId="{01E08AAB-8117-4960-AF42-E7B4D4580956}" type="pres">
      <dgm:prSet presAssocID="{FE0B9DB0-EF7A-4F05-843E-333D93184E95}" presName="Name21" presStyleCnt="0"/>
      <dgm:spPr/>
    </dgm:pt>
    <dgm:pt modelId="{AF44AE05-6289-4420-9C9C-E5CB28EC80FF}" type="pres">
      <dgm:prSet presAssocID="{FE0B9DB0-EF7A-4F05-843E-333D93184E95}" presName="level2Shape" presStyleLbl="node3" presStyleIdx="1" presStyleCnt="4" custScaleX="316427" custScaleY="221363" custLinFactNeighborX="-2082" custLinFactNeighborY="-49223"/>
      <dgm:spPr/>
      <dgm:t>
        <a:bodyPr/>
        <a:lstStyle/>
        <a:p>
          <a:endParaRPr lang="en-US"/>
        </a:p>
      </dgm:t>
    </dgm:pt>
    <dgm:pt modelId="{9BC8CC54-C312-48B6-BF65-D533CCEEE1CD}" type="pres">
      <dgm:prSet presAssocID="{FE0B9DB0-EF7A-4F05-843E-333D93184E95}" presName="hierChild3" presStyleCnt="0"/>
      <dgm:spPr/>
    </dgm:pt>
    <dgm:pt modelId="{908EBECC-2B33-432E-9CEA-CEC464C5ACD2}" type="pres">
      <dgm:prSet presAssocID="{57423291-A156-49AC-A589-C87283923C0E}" presName="Name19" presStyleLbl="parChTrans1D4" presStyleIdx="3" presStyleCnt="12"/>
      <dgm:spPr/>
      <dgm:t>
        <a:bodyPr/>
        <a:lstStyle/>
        <a:p>
          <a:endParaRPr lang="en-US"/>
        </a:p>
      </dgm:t>
    </dgm:pt>
    <dgm:pt modelId="{5B18BEE0-7A3C-4B73-BC6B-8E9456E001BD}" type="pres">
      <dgm:prSet presAssocID="{30296F8F-813B-4CF9-A16F-7B3427638705}" presName="Name21" presStyleCnt="0"/>
      <dgm:spPr/>
    </dgm:pt>
    <dgm:pt modelId="{77E4AEA2-FCBF-427B-8B55-D39E57ED59CA}" type="pres">
      <dgm:prSet presAssocID="{30296F8F-813B-4CF9-A16F-7B3427638705}" presName="level2Shape" presStyleLbl="node4" presStyleIdx="3" presStyleCnt="12" custScaleX="316227" custScaleY="190465" custLinFactNeighborX="-1921" custLinFactNeighborY="-33208"/>
      <dgm:spPr/>
      <dgm:t>
        <a:bodyPr/>
        <a:lstStyle/>
        <a:p>
          <a:endParaRPr lang="en-US"/>
        </a:p>
      </dgm:t>
    </dgm:pt>
    <dgm:pt modelId="{D1F974C8-73A2-4287-AA8F-FAF29B497B04}" type="pres">
      <dgm:prSet presAssocID="{30296F8F-813B-4CF9-A16F-7B3427638705}" presName="hierChild3" presStyleCnt="0"/>
      <dgm:spPr/>
    </dgm:pt>
    <dgm:pt modelId="{ABF93526-AEFF-4744-A262-7B208002C191}" type="pres">
      <dgm:prSet presAssocID="{D8DE4B50-40E1-4C81-B9D6-023283966252}" presName="Name19" presStyleLbl="parChTrans1D4" presStyleIdx="4" presStyleCnt="12"/>
      <dgm:spPr/>
      <dgm:t>
        <a:bodyPr/>
        <a:lstStyle/>
        <a:p>
          <a:endParaRPr lang="en-US"/>
        </a:p>
      </dgm:t>
    </dgm:pt>
    <dgm:pt modelId="{4EC4A068-0263-4564-A7C9-9E11E6A3E71F}" type="pres">
      <dgm:prSet presAssocID="{C60E2654-68B3-4E20-A65C-8390BBA28F0B}" presName="Name21" presStyleCnt="0"/>
      <dgm:spPr/>
    </dgm:pt>
    <dgm:pt modelId="{91068D15-3C7D-4CD7-B3FE-24B143A834AD}" type="pres">
      <dgm:prSet presAssocID="{C60E2654-68B3-4E20-A65C-8390BBA28F0B}" presName="level2Shape" presStyleLbl="node4" presStyleIdx="4" presStyleCnt="12" custScaleX="316141" custScaleY="156827" custLinFactNeighborX="-1996" custLinFactNeighborY="-14716"/>
      <dgm:spPr/>
      <dgm:t>
        <a:bodyPr/>
        <a:lstStyle/>
        <a:p>
          <a:endParaRPr lang="en-US"/>
        </a:p>
      </dgm:t>
    </dgm:pt>
    <dgm:pt modelId="{1F136178-17CC-42CC-912B-0958006E2D34}" type="pres">
      <dgm:prSet presAssocID="{C60E2654-68B3-4E20-A65C-8390BBA28F0B}" presName="hierChild3" presStyleCnt="0"/>
      <dgm:spPr/>
    </dgm:pt>
    <dgm:pt modelId="{7ED7CD8E-D3D5-4710-BA5A-D3216D624465}" type="pres">
      <dgm:prSet presAssocID="{B376458F-552F-4F0C-93C8-80A32F8838E3}" presName="Name19" presStyleLbl="parChTrans1D4" presStyleIdx="5" presStyleCnt="12"/>
      <dgm:spPr/>
      <dgm:t>
        <a:bodyPr/>
        <a:lstStyle/>
        <a:p>
          <a:endParaRPr lang="en-US"/>
        </a:p>
      </dgm:t>
    </dgm:pt>
    <dgm:pt modelId="{9ADAA5D3-62CE-405D-9CB9-11FC482ED326}" type="pres">
      <dgm:prSet presAssocID="{5F066F0D-F75D-4E96-AFF2-AF9C46E31261}" presName="Name21" presStyleCnt="0"/>
      <dgm:spPr/>
    </dgm:pt>
    <dgm:pt modelId="{F53560FA-5D59-4DA6-B354-9DA83692D443}" type="pres">
      <dgm:prSet presAssocID="{5F066F0D-F75D-4E96-AFF2-AF9C46E31261}" presName="level2Shape" presStyleLbl="node4" presStyleIdx="5" presStyleCnt="12" custScaleX="316248" custScaleY="221052" custLinFactNeighborX="-1416" custLinFactNeighborY="-8095"/>
      <dgm:spPr/>
      <dgm:t>
        <a:bodyPr/>
        <a:lstStyle/>
        <a:p>
          <a:endParaRPr lang="en-US"/>
        </a:p>
      </dgm:t>
    </dgm:pt>
    <dgm:pt modelId="{FA854987-C983-426E-BA32-C52D1923724F}" type="pres">
      <dgm:prSet presAssocID="{5F066F0D-F75D-4E96-AFF2-AF9C46E31261}" presName="hierChild3" presStyleCnt="0"/>
      <dgm:spPr/>
    </dgm:pt>
    <dgm:pt modelId="{505DAB56-98CF-42F7-8FB5-7A17105690D8}" type="pres">
      <dgm:prSet presAssocID="{BE14F0CE-73FD-494C-9678-641F78E7602D}" presName="Name19" presStyleLbl="parChTrans1D2" presStyleIdx="2" presStyleCnt="4"/>
      <dgm:spPr/>
      <dgm:t>
        <a:bodyPr/>
        <a:lstStyle/>
        <a:p>
          <a:endParaRPr lang="en-US"/>
        </a:p>
      </dgm:t>
    </dgm:pt>
    <dgm:pt modelId="{B23A28C3-685D-4601-8604-3CB420C9E79E}" type="pres">
      <dgm:prSet presAssocID="{6D818273-1818-413B-B7C8-F3C4D2DC8FFD}" presName="Name21" presStyleCnt="0"/>
      <dgm:spPr/>
    </dgm:pt>
    <dgm:pt modelId="{D23224DF-1168-4A27-BB80-9C6A6F7591B2}" type="pres">
      <dgm:prSet presAssocID="{6D818273-1818-413B-B7C8-F3C4D2DC8FFD}" presName="level2Shape" presStyleLbl="node2" presStyleIdx="2" presStyleCnt="4" custScaleX="302332" custScaleY="141292" custLinFactNeighborY="-53107"/>
      <dgm:spPr/>
      <dgm:t>
        <a:bodyPr/>
        <a:lstStyle/>
        <a:p>
          <a:endParaRPr lang="en-US"/>
        </a:p>
      </dgm:t>
    </dgm:pt>
    <dgm:pt modelId="{0710FEBE-FB3E-426F-9DB0-4918FBE58709}" type="pres">
      <dgm:prSet presAssocID="{6D818273-1818-413B-B7C8-F3C4D2DC8FFD}" presName="hierChild3" presStyleCnt="0"/>
      <dgm:spPr/>
    </dgm:pt>
    <dgm:pt modelId="{5DE6095B-537E-4F70-A4B9-0F91CAD4EE8C}" type="pres">
      <dgm:prSet presAssocID="{1A48FC25-0384-49E1-AD9D-84BBDB87B026}" presName="Name19" presStyleLbl="parChTrans1D3" presStyleIdx="2" presStyleCnt="4"/>
      <dgm:spPr/>
      <dgm:t>
        <a:bodyPr/>
        <a:lstStyle/>
        <a:p>
          <a:endParaRPr lang="en-US"/>
        </a:p>
      </dgm:t>
    </dgm:pt>
    <dgm:pt modelId="{8B8B9E1C-0669-4DF6-8FA2-A67F2F26C8AC}" type="pres">
      <dgm:prSet presAssocID="{9921C9BE-8429-4772-BB73-BC114C9C706B}" presName="Name21" presStyleCnt="0"/>
      <dgm:spPr/>
    </dgm:pt>
    <dgm:pt modelId="{2A5086BE-B164-4735-B601-D87B852A9C29}" type="pres">
      <dgm:prSet presAssocID="{9921C9BE-8429-4772-BB73-BC114C9C706B}" presName="level2Shape" presStyleLbl="node3" presStyleIdx="2" presStyleCnt="4" custScaleX="318261" custScaleY="221362" custLinFactNeighborX="43" custLinFactNeighborY="-46838"/>
      <dgm:spPr/>
      <dgm:t>
        <a:bodyPr/>
        <a:lstStyle/>
        <a:p>
          <a:endParaRPr lang="en-US"/>
        </a:p>
      </dgm:t>
    </dgm:pt>
    <dgm:pt modelId="{91436C29-A140-47D0-90A4-63ABBCBE181D}" type="pres">
      <dgm:prSet presAssocID="{9921C9BE-8429-4772-BB73-BC114C9C706B}" presName="hierChild3" presStyleCnt="0"/>
      <dgm:spPr/>
    </dgm:pt>
    <dgm:pt modelId="{7367B15F-7D1C-477B-9460-743854BF0AE6}" type="pres">
      <dgm:prSet presAssocID="{EB055A6F-9F54-425B-AD82-E6CED869B612}" presName="Name19" presStyleLbl="parChTrans1D4" presStyleIdx="6" presStyleCnt="12"/>
      <dgm:spPr/>
      <dgm:t>
        <a:bodyPr/>
        <a:lstStyle/>
        <a:p>
          <a:endParaRPr lang="en-US"/>
        </a:p>
      </dgm:t>
    </dgm:pt>
    <dgm:pt modelId="{27E009C2-DA77-42B5-9250-2EBEBEB6DF84}" type="pres">
      <dgm:prSet presAssocID="{2F0B7154-00B3-4E03-9993-913471633637}" presName="Name21" presStyleCnt="0"/>
      <dgm:spPr/>
    </dgm:pt>
    <dgm:pt modelId="{6D379F20-8F0A-4173-AAB7-04204CA684D9}" type="pres">
      <dgm:prSet presAssocID="{2F0B7154-00B3-4E03-9993-913471633637}" presName="level2Shape" presStyleLbl="node4" presStyleIdx="6" presStyleCnt="12" custScaleX="319538" custScaleY="190747" custLinFactNeighborX="438" custLinFactNeighborY="-30107"/>
      <dgm:spPr/>
      <dgm:t>
        <a:bodyPr/>
        <a:lstStyle/>
        <a:p>
          <a:endParaRPr lang="en-US"/>
        </a:p>
      </dgm:t>
    </dgm:pt>
    <dgm:pt modelId="{9A024DAE-F37E-4E47-9D8B-B7F7EFFE6AC5}" type="pres">
      <dgm:prSet presAssocID="{2F0B7154-00B3-4E03-9993-913471633637}" presName="hierChild3" presStyleCnt="0"/>
      <dgm:spPr/>
    </dgm:pt>
    <dgm:pt modelId="{C3DBBFFE-C419-4B47-B1CF-AC3AFA38127A}" type="pres">
      <dgm:prSet presAssocID="{8DA7F59B-43E9-4D6A-AFAE-77D9F684A019}" presName="Name19" presStyleLbl="parChTrans1D4" presStyleIdx="7" presStyleCnt="12"/>
      <dgm:spPr/>
      <dgm:t>
        <a:bodyPr/>
        <a:lstStyle/>
        <a:p>
          <a:endParaRPr lang="en-US"/>
        </a:p>
      </dgm:t>
    </dgm:pt>
    <dgm:pt modelId="{32F1ED6C-4683-4E1B-9871-23B0B55D41AF}" type="pres">
      <dgm:prSet presAssocID="{07F0075E-03BB-4DEF-9409-2B31FB2FBE25}" presName="Name21" presStyleCnt="0"/>
      <dgm:spPr/>
    </dgm:pt>
    <dgm:pt modelId="{01287C6C-3C00-4CC8-A2BC-465C7C48509A}" type="pres">
      <dgm:prSet presAssocID="{07F0075E-03BB-4DEF-9409-2B31FB2FBE25}" presName="level2Shape" presStyleLbl="node4" presStyleIdx="7" presStyleCnt="12" custScaleX="319737" custScaleY="155329" custLinFactNeighborX="413" custLinFactNeighborY="-14676"/>
      <dgm:spPr/>
      <dgm:t>
        <a:bodyPr/>
        <a:lstStyle/>
        <a:p>
          <a:endParaRPr lang="en-US"/>
        </a:p>
      </dgm:t>
    </dgm:pt>
    <dgm:pt modelId="{DBBD3437-76D8-4ABB-A49B-ABA263578E0A}" type="pres">
      <dgm:prSet presAssocID="{07F0075E-03BB-4DEF-9409-2B31FB2FBE25}" presName="hierChild3" presStyleCnt="0"/>
      <dgm:spPr/>
    </dgm:pt>
    <dgm:pt modelId="{1AB8BB33-0CCE-4937-84A4-082A43BBE85B}" type="pres">
      <dgm:prSet presAssocID="{DB146554-5294-48CF-9C3A-DDA0461D8215}" presName="Name19" presStyleLbl="parChTrans1D4" presStyleIdx="8" presStyleCnt="12"/>
      <dgm:spPr/>
      <dgm:t>
        <a:bodyPr/>
        <a:lstStyle/>
        <a:p>
          <a:endParaRPr lang="en-US"/>
        </a:p>
      </dgm:t>
    </dgm:pt>
    <dgm:pt modelId="{BDA514C5-5F3E-4C80-9643-73BB63F8468E}" type="pres">
      <dgm:prSet presAssocID="{06E02310-8328-44AA-B404-5C75DA44C346}" presName="Name21" presStyleCnt="0"/>
      <dgm:spPr/>
    </dgm:pt>
    <dgm:pt modelId="{FC959881-B43B-4A64-9296-056B04217253}" type="pres">
      <dgm:prSet presAssocID="{06E02310-8328-44AA-B404-5C75DA44C346}" presName="level2Shape" presStyleLbl="node4" presStyleIdx="8" presStyleCnt="12" custScaleX="337152" custScaleY="222579" custLinFactNeighborX="361" custLinFactNeighborY="-6060"/>
      <dgm:spPr/>
      <dgm:t>
        <a:bodyPr/>
        <a:lstStyle/>
        <a:p>
          <a:endParaRPr lang="en-US"/>
        </a:p>
      </dgm:t>
    </dgm:pt>
    <dgm:pt modelId="{0D1DF21A-BD35-4A63-8ABF-9C0085DF6994}" type="pres">
      <dgm:prSet presAssocID="{06E02310-8328-44AA-B404-5C75DA44C346}" presName="hierChild3" presStyleCnt="0"/>
      <dgm:spPr/>
    </dgm:pt>
    <dgm:pt modelId="{56BFF9FE-5AF9-4455-A000-6AF59475698E}" type="pres">
      <dgm:prSet presAssocID="{50437F3E-6CA3-40F8-BF33-5D37FFA9E271}" presName="Name19" presStyleLbl="parChTrans1D2" presStyleIdx="3" presStyleCnt="4"/>
      <dgm:spPr/>
      <dgm:t>
        <a:bodyPr/>
        <a:lstStyle/>
        <a:p>
          <a:endParaRPr lang="en-US"/>
        </a:p>
      </dgm:t>
    </dgm:pt>
    <dgm:pt modelId="{26BBE3A7-2CFD-4D93-B9A2-758FC2397E12}" type="pres">
      <dgm:prSet presAssocID="{8B1FC0D6-BC8C-45CE-A5CC-4AA898E9ED34}" presName="Name21" presStyleCnt="0"/>
      <dgm:spPr/>
    </dgm:pt>
    <dgm:pt modelId="{CE7A873A-B4BA-47E1-80EB-3B9E2F340E8C}" type="pres">
      <dgm:prSet presAssocID="{8B1FC0D6-BC8C-45CE-A5CC-4AA898E9ED34}" presName="level2Shape" presStyleLbl="node2" presStyleIdx="3" presStyleCnt="4" custScaleX="302330" custScaleY="140898" custLinFactNeighborY="-53107"/>
      <dgm:spPr/>
      <dgm:t>
        <a:bodyPr/>
        <a:lstStyle/>
        <a:p>
          <a:endParaRPr lang="en-US"/>
        </a:p>
      </dgm:t>
    </dgm:pt>
    <dgm:pt modelId="{6F696442-B425-47F2-95E2-9BEF842D316C}" type="pres">
      <dgm:prSet presAssocID="{8B1FC0D6-BC8C-45CE-A5CC-4AA898E9ED34}" presName="hierChild3" presStyleCnt="0"/>
      <dgm:spPr/>
    </dgm:pt>
    <dgm:pt modelId="{8245FC70-EA08-4ACF-BFBA-BB873046DCED}" type="pres">
      <dgm:prSet presAssocID="{E75A4103-3C10-4D96-8031-049050A8C82D}" presName="Name19" presStyleLbl="parChTrans1D3" presStyleIdx="3" presStyleCnt="4"/>
      <dgm:spPr/>
      <dgm:t>
        <a:bodyPr/>
        <a:lstStyle/>
        <a:p>
          <a:endParaRPr lang="en-US"/>
        </a:p>
      </dgm:t>
    </dgm:pt>
    <dgm:pt modelId="{EB881F65-8333-4546-97F5-50FFAACE0D9B}" type="pres">
      <dgm:prSet presAssocID="{807DF0B0-DB0D-4729-BD60-C91C46CD3E66}" presName="Name21" presStyleCnt="0"/>
      <dgm:spPr/>
    </dgm:pt>
    <dgm:pt modelId="{79270308-7F57-4628-AD4D-91B4D01C2CC3}" type="pres">
      <dgm:prSet presAssocID="{807DF0B0-DB0D-4729-BD60-C91C46CD3E66}" presName="level2Shape" presStyleLbl="node3" presStyleIdx="3" presStyleCnt="4" custScaleX="326506" custScaleY="222123" custLinFactNeighborX="518" custLinFactNeighborY="-49360"/>
      <dgm:spPr/>
      <dgm:t>
        <a:bodyPr/>
        <a:lstStyle/>
        <a:p>
          <a:endParaRPr lang="en-US"/>
        </a:p>
      </dgm:t>
    </dgm:pt>
    <dgm:pt modelId="{4496047E-582C-494A-91D0-CCC6F5EB3C50}" type="pres">
      <dgm:prSet presAssocID="{807DF0B0-DB0D-4729-BD60-C91C46CD3E66}" presName="hierChild3" presStyleCnt="0"/>
      <dgm:spPr/>
    </dgm:pt>
    <dgm:pt modelId="{CC802C97-F730-468A-81B8-4DBEE0D3EFAC}" type="pres">
      <dgm:prSet presAssocID="{0FFF102F-C83E-4E87-A9FB-E9FCEAA445E9}" presName="Name19" presStyleLbl="parChTrans1D4" presStyleIdx="9" presStyleCnt="12"/>
      <dgm:spPr/>
      <dgm:t>
        <a:bodyPr/>
        <a:lstStyle/>
        <a:p>
          <a:endParaRPr lang="en-US"/>
        </a:p>
      </dgm:t>
    </dgm:pt>
    <dgm:pt modelId="{67A40E6D-2E9B-42F9-96B9-E89510EAF29E}" type="pres">
      <dgm:prSet presAssocID="{8DF19513-BDE7-4A0A-A8B9-758949809E4A}" presName="Name21" presStyleCnt="0"/>
      <dgm:spPr/>
    </dgm:pt>
    <dgm:pt modelId="{BFF3C1E8-77C6-43C5-9D2D-B4AF090F33C3}" type="pres">
      <dgm:prSet presAssocID="{8DF19513-BDE7-4A0A-A8B9-758949809E4A}" presName="level2Shape" presStyleLbl="node4" presStyleIdx="9" presStyleCnt="12" custScaleX="331898" custScaleY="190211" custLinFactNeighborX="-166" custLinFactNeighborY="-32106"/>
      <dgm:spPr/>
      <dgm:t>
        <a:bodyPr/>
        <a:lstStyle/>
        <a:p>
          <a:endParaRPr lang="en-US"/>
        </a:p>
      </dgm:t>
    </dgm:pt>
    <dgm:pt modelId="{6E87E30C-5827-49F1-A1B5-F6FB7409E46D}" type="pres">
      <dgm:prSet presAssocID="{8DF19513-BDE7-4A0A-A8B9-758949809E4A}" presName="hierChild3" presStyleCnt="0"/>
      <dgm:spPr/>
    </dgm:pt>
    <dgm:pt modelId="{E21DD767-A286-41EA-8A6A-ED90291B409F}" type="pres">
      <dgm:prSet presAssocID="{AAB41683-866F-4DFF-824E-42B7BF482710}" presName="Name19" presStyleLbl="parChTrans1D4" presStyleIdx="10" presStyleCnt="12"/>
      <dgm:spPr/>
      <dgm:t>
        <a:bodyPr/>
        <a:lstStyle/>
        <a:p>
          <a:endParaRPr lang="en-US"/>
        </a:p>
      </dgm:t>
    </dgm:pt>
    <dgm:pt modelId="{7B614402-064B-44C2-AC75-C13CD8CDD2F9}" type="pres">
      <dgm:prSet presAssocID="{61509100-165B-47CE-84DE-51154B7E35B5}" presName="Name21" presStyleCnt="0"/>
      <dgm:spPr/>
    </dgm:pt>
    <dgm:pt modelId="{0144E8CA-E809-42AB-B114-D918A18A02F4}" type="pres">
      <dgm:prSet presAssocID="{61509100-165B-47CE-84DE-51154B7E35B5}" presName="level2Shape" presStyleLbl="node4" presStyleIdx="10" presStyleCnt="12" custScaleX="332900" custScaleY="156916" custLinFactNeighborX="0" custLinFactNeighborY="-19499"/>
      <dgm:spPr/>
      <dgm:t>
        <a:bodyPr/>
        <a:lstStyle/>
        <a:p>
          <a:endParaRPr lang="en-US"/>
        </a:p>
      </dgm:t>
    </dgm:pt>
    <dgm:pt modelId="{1D1610EC-54C0-4E3E-A496-98CB380F6BA4}" type="pres">
      <dgm:prSet presAssocID="{61509100-165B-47CE-84DE-51154B7E35B5}" presName="hierChild3" presStyleCnt="0"/>
      <dgm:spPr/>
    </dgm:pt>
    <dgm:pt modelId="{4F01556B-BA1E-4DBC-9A02-EED3CC39D379}" type="pres">
      <dgm:prSet presAssocID="{DFA11EFB-3717-432E-A96B-007915AB19E8}" presName="Name19" presStyleLbl="parChTrans1D4" presStyleIdx="11" presStyleCnt="12"/>
      <dgm:spPr/>
      <dgm:t>
        <a:bodyPr/>
        <a:lstStyle/>
        <a:p>
          <a:endParaRPr lang="en-US"/>
        </a:p>
      </dgm:t>
    </dgm:pt>
    <dgm:pt modelId="{1CC75E00-6EF2-4718-8E63-8E4DBA10ABDD}" type="pres">
      <dgm:prSet presAssocID="{0CAE2D72-89E1-4565-AF6F-F9575C29BA66}" presName="Name21" presStyleCnt="0"/>
      <dgm:spPr/>
    </dgm:pt>
    <dgm:pt modelId="{D51256DB-A3AF-4F92-8B7C-89AFBE27C4FD}" type="pres">
      <dgm:prSet presAssocID="{0CAE2D72-89E1-4565-AF6F-F9575C29BA66}" presName="level2Shape" presStyleLbl="node4" presStyleIdx="11" presStyleCnt="12" custScaleX="333317" custScaleY="221723" custLinFactNeighborX="0" custLinFactNeighborY="-4592"/>
      <dgm:spPr/>
      <dgm:t>
        <a:bodyPr/>
        <a:lstStyle/>
        <a:p>
          <a:endParaRPr lang="en-US"/>
        </a:p>
      </dgm:t>
    </dgm:pt>
    <dgm:pt modelId="{644C2AE8-7939-45B4-8446-1CB5A5DB6311}" type="pres">
      <dgm:prSet presAssocID="{0CAE2D72-89E1-4565-AF6F-F9575C29BA66}" presName="hierChild3" presStyleCnt="0"/>
      <dgm:spPr/>
    </dgm:pt>
    <dgm:pt modelId="{1DC22878-CD05-4C0B-AB2A-25AB0DC4E16E}" type="pres">
      <dgm:prSet presAssocID="{B61880DE-ABA2-462E-8B3D-0D71FCB9FD7F}" presName="bgShapesFlow" presStyleCnt="0"/>
      <dgm:spPr/>
    </dgm:pt>
    <dgm:pt modelId="{E1FC0818-678B-46CB-A26D-7B3AB3750B54}" type="pres">
      <dgm:prSet presAssocID="{40DA6245-4CD4-4843-A012-9D0D702F479A}" presName="rectComp" presStyleCnt="0"/>
      <dgm:spPr/>
    </dgm:pt>
    <dgm:pt modelId="{728FABF7-0D5F-48D9-9C73-20C428A38D6E}" type="pres">
      <dgm:prSet presAssocID="{40DA6245-4CD4-4843-A012-9D0D702F479A}" presName="bgRect" presStyleLbl="bgShp" presStyleIdx="0" presStyleCnt="7" custScaleY="87817" custLinFactNeighborY="-71214"/>
      <dgm:spPr/>
      <dgm:t>
        <a:bodyPr/>
        <a:lstStyle/>
        <a:p>
          <a:endParaRPr lang="en-US"/>
        </a:p>
      </dgm:t>
    </dgm:pt>
    <dgm:pt modelId="{649DDF56-9921-4D15-B60C-A5CD2FD76F0F}" type="pres">
      <dgm:prSet presAssocID="{40DA6245-4CD4-4843-A012-9D0D702F479A}" presName="bgRectTx" presStyleLbl="bgShp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FE1792-5113-4B5B-B471-6F136B519B99}" type="pres">
      <dgm:prSet presAssocID="{40DA6245-4CD4-4843-A012-9D0D702F479A}" presName="spComp" presStyleCnt="0"/>
      <dgm:spPr/>
    </dgm:pt>
    <dgm:pt modelId="{221CDA46-B2B0-4EDD-95BB-C34BCAA235EC}" type="pres">
      <dgm:prSet presAssocID="{40DA6245-4CD4-4843-A012-9D0D702F479A}" presName="vSp" presStyleCnt="0"/>
      <dgm:spPr/>
    </dgm:pt>
    <dgm:pt modelId="{B2F2C64A-ECF7-4A59-A2B4-CA055BE7A6AF}" type="pres">
      <dgm:prSet presAssocID="{A2131A16-203D-4C47-849A-C2B38631658D}" presName="rectComp" presStyleCnt="0"/>
      <dgm:spPr/>
    </dgm:pt>
    <dgm:pt modelId="{1E94B8DD-0694-4F8F-850F-53180A889CB9}" type="pres">
      <dgm:prSet presAssocID="{A2131A16-203D-4C47-849A-C2B38631658D}" presName="bgRect" presStyleLbl="bgShp" presStyleIdx="1" presStyleCnt="7" custLinFactNeighborY="31106"/>
      <dgm:spPr/>
      <dgm:t>
        <a:bodyPr/>
        <a:lstStyle/>
        <a:p>
          <a:endParaRPr lang="en-US"/>
        </a:p>
      </dgm:t>
    </dgm:pt>
    <dgm:pt modelId="{82219BA9-E192-4D6C-9D1B-3DE99EFEEACA}" type="pres">
      <dgm:prSet presAssocID="{A2131A16-203D-4C47-849A-C2B38631658D}" presName="bgRectTx" presStyleLbl="bgShp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3035E8-54DC-451C-AC8C-1F6E141543FB}" type="pres">
      <dgm:prSet presAssocID="{A2131A16-203D-4C47-849A-C2B38631658D}" presName="spComp" presStyleCnt="0"/>
      <dgm:spPr/>
    </dgm:pt>
    <dgm:pt modelId="{4EB10DB7-7D73-45E9-AFD4-E82873F0727E}" type="pres">
      <dgm:prSet presAssocID="{A2131A16-203D-4C47-849A-C2B38631658D}" presName="vSp" presStyleCnt="0"/>
      <dgm:spPr/>
    </dgm:pt>
    <dgm:pt modelId="{3C7EE0AC-93D5-4C67-A28C-B23462AC2CF8}" type="pres">
      <dgm:prSet presAssocID="{E2E38DEC-BF9F-4490-B141-4F52B6254939}" presName="rectComp" presStyleCnt="0"/>
      <dgm:spPr/>
    </dgm:pt>
    <dgm:pt modelId="{5F1D08E5-E2F3-4EBA-A824-70FF8C7CEBBD}" type="pres">
      <dgm:prSet presAssocID="{E2E38DEC-BF9F-4490-B141-4F52B6254939}" presName="bgRect" presStyleLbl="bgShp" presStyleIdx="2" presStyleCnt="7" custLinFactY="1472" custLinFactNeighborX="-5" custLinFactNeighborY="100000"/>
      <dgm:spPr/>
      <dgm:t>
        <a:bodyPr/>
        <a:lstStyle/>
        <a:p>
          <a:endParaRPr lang="en-US"/>
        </a:p>
      </dgm:t>
    </dgm:pt>
    <dgm:pt modelId="{E0118F0A-8546-4D77-A67C-663F3EAE2419}" type="pres">
      <dgm:prSet presAssocID="{E2E38DEC-BF9F-4490-B141-4F52B6254939}" presName="bgRectTx" presStyleLbl="bgShp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BD91BB-8A57-4E3F-A6C9-9D02293A4522}" type="pres">
      <dgm:prSet presAssocID="{E2E38DEC-BF9F-4490-B141-4F52B6254939}" presName="spComp" presStyleCnt="0"/>
      <dgm:spPr/>
    </dgm:pt>
    <dgm:pt modelId="{7C859532-EF30-4340-8BFF-F46782697972}" type="pres">
      <dgm:prSet presAssocID="{E2E38DEC-BF9F-4490-B141-4F52B6254939}" presName="vSp" presStyleCnt="0"/>
      <dgm:spPr/>
    </dgm:pt>
    <dgm:pt modelId="{33A87968-71F7-45E4-9484-DB91B307425F}" type="pres">
      <dgm:prSet presAssocID="{8D9B07AF-2013-4BAC-A74B-85AE11382AED}" presName="rectComp" presStyleCnt="0"/>
      <dgm:spPr/>
    </dgm:pt>
    <dgm:pt modelId="{9FF22745-D040-4C6C-80D8-4D1DB76DDFAF}" type="pres">
      <dgm:prSet presAssocID="{8D9B07AF-2013-4BAC-A74B-85AE11382AED}" presName="bgRect" presStyleLbl="bgShp" presStyleIdx="3" presStyleCnt="7" custLinFactY="100000" custLinFactNeighborX="-5" custLinFactNeighborY="102412"/>
      <dgm:spPr/>
      <dgm:t>
        <a:bodyPr/>
        <a:lstStyle/>
        <a:p>
          <a:endParaRPr lang="en-US"/>
        </a:p>
      </dgm:t>
    </dgm:pt>
    <dgm:pt modelId="{048E71D3-2613-4FE6-A64E-8F5C7B3B7C35}" type="pres">
      <dgm:prSet presAssocID="{8D9B07AF-2013-4BAC-A74B-85AE11382AED}" presName="bgRectTx" presStyleLbl="bgShp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009604-551C-4BE0-97D0-278137D32006}" type="pres">
      <dgm:prSet presAssocID="{8D9B07AF-2013-4BAC-A74B-85AE11382AED}" presName="spComp" presStyleCnt="0"/>
      <dgm:spPr/>
    </dgm:pt>
    <dgm:pt modelId="{9946CF80-A7E6-423F-9EE6-A54EA1E0082F}" type="pres">
      <dgm:prSet presAssocID="{8D9B07AF-2013-4BAC-A74B-85AE11382AED}" presName="vSp" presStyleCnt="0"/>
      <dgm:spPr/>
    </dgm:pt>
    <dgm:pt modelId="{B0CB842D-FFB9-4CAC-BC99-D2ED4F5CDC31}" type="pres">
      <dgm:prSet presAssocID="{8FD586E1-17DA-42C0-8788-12A4D312D278}" presName="rectComp" presStyleCnt="0"/>
      <dgm:spPr/>
    </dgm:pt>
    <dgm:pt modelId="{19131813-9623-44ED-B593-C1E610CF0AF7}" type="pres">
      <dgm:prSet presAssocID="{8FD586E1-17DA-42C0-8788-12A4D312D278}" presName="bgRect" presStyleLbl="bgShp" presStyleIdx="4" presStyleCnt="7" custLinFactY="100000" custLinFactNeighborX="-5" custLinFactNeighborY="184685"/>
      <dgm:spPr/>
      <dgm:t>
        <a:bodyPr/>
        <a:lstStyle/>
        <a:p>
          <a:endParaRPr lang="en-US"/>
        </a:p>
      </dgm:t>
    </dgm:pt>
    <dgm:pt modelId="{7DF470F4-75EA-477C-9C6E-8825DB7CA32A}" type="pres">
      <dgm:prSet presAssocID="{8FD586E1-17DA-42C0-8788-12A4D312D278}" presName="bgRectTx" presStyleLbl="bgShp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6A9BC7-37D7-4325-909B-31700F6FB8AF}" type="pres">
      <dgm:prSet presAssocID="{8FD586E1-17DA-42C0-8788-12A4D312D278}" presName="spComp" presStyleCnt="0"/>
      <dgm:spPr/>
    </dgm:pt>
    <dgm:pt modelId="{A854C9CD-C840-4666-A284-98E028236856}" type="pres">
      <dgm:prSet presAssocID="{8FD586E1-17DA-42C0-8788-12A4D312D278}" presName="vSp" presStyleCnt="0"/>
      <dgm:spPr/>
    </dgm:pt>
    <dgm:pt modelId="{161CB0E9-0D5A-43B0-8C56-BCD6FFC0F2D8}" type="pres">
      <dgm:prSet presAssocID="{CC28C244-F2F9-430C-B004-0236CDE6324F}" presName="rectComp" presStyleCnt="0"/>
      <dgm:spPr/>
    </dgm:pt>
    <dgm:pt modelId="{602F1942-7956-4070-A1AA-A575843D3869}" type="pres">
      <dgm:prSet presAssocID="{CC28C244-F2F9-430C-B004-0236CDE6324F}" presName="bgRect" presStyleLbl="bgShp" presStyleIdx="5" presStyleCnt="7" custLinFactY="161048" custLinFactNeighborX="-5" custLinFactNeighborY="200000"/>
      <dgm:spPr/>
      <dgm:t>
        <a:bodyPr/>
        <a:lstStyle/>
        <a:p>
          <a:endParaRPr lang="en-US"/>
        </a:p>
      </dgm:t>
    </dgm:pt>
    <dgm:pt modelId="{B9EDA629-D8EF-4051-B115-70FC3DAD11BF}" type="pres">
      <dgm:prSet presAssocID="{CC28C244-F2F9-430C-B004-0236CDE6324F}" presName="bgRectTx" presStyleLbl="bgShp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CA1E1A-BEEA-47F8-A3C5-A987113F6B12}" type="pres">
      <dgm:prSet presAssocID="{CC28C244-F2F9-430C-B004-0236CDE6324F}" presName="spComp" presStyleCnt="0"/>
      <dgm:spPr/>
    </dgm:pt>
    <dgm:pt modelId="{C6763E64-9611-4B9A-A0F9-33FF0F0E3390}" type="pres">
      <dgm:prSet presAssocID="{CC28C244-F2F9-430C-B004-0236CDE6324F}" presName="vSp" presStyleCnt="0"/>
      <dgm:spPr/>
    </dgm:pt>
    <dgm:pt modelId="{3F277C7A-C97E-442B-9AAA-8C8AF5070E17}" type="pres">
      <dgm:prSet presAssocID="{BE8B3851-EBF7-4F45-970D-291852669862}" presName="rectComp" presStyleCnt="0"/>
      <dgm:spPr/>
    </dgm:pt>
    <dgm:pt modelId="{D166AEFA-E986-4F58-86F0-EB1FE6ED551E}" type="pres">
      <dgm:prSet presAssocID="{BE8B3851-EBF7-4F45-970D-291852669862}" presName="bgRect" presStyleLbl="bgShp" presStyleIdx="6" presStyleCnt="7" custLinFactY="200000" custLinFactNeighborY="215762"/>
      <dgm:spPr/>
      <dgm:t>
        <a:bodyPr/>
        <a:lstStyle/>
        <a:p>
          <a:endParaRPr lang="en-US"/>
        </a:p>
      </dgm:t>
    </dgm:pt>
    <dgm:pt modelId="{CC62B100-0EC0-4749-A684-880D093A3178}" type="pres">
      <dgm:prSet presAssocID="{BE8B3851-EBF7-4F45-970D-291852669862}" presName="bgRectTx" presStyleLbl="bgShp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38D2DAE-CD30-457B-B773-21C046AEF8D3}" type="presOf" srcId="{50437F3E-6CA3-40F8-BF33-5D37FFA9E271}" destId="{56BFF9FE-5AF9-4455-A000-6AF59475698E}" srcOrd="0" destOrd="0" presId="urn:microsoft.com/office/officeart/2005/8/layout/hierarchy6"/>
    <dgm:cxn modelId="{857E69C7-05A6-4059-AA1A-AF18B101A473}" srcId="{FE0B9DB0-EF7A-4F05-843E-333D93184E95}" destId="{30296F8F-813B-4CF9-A16F-7B3427638705}" srcOrd="0" destOrd="0" parTransId="{57423291-A156-49AC-A589-C87283923C0E}" sibTransId="{39ED53FF-0020-4CE9-8430-D4599AA065B0}"/>
    <dgm:cxn modelId="{8456C716-8C26-4111-B3AB-5A509A07423E}" srcId="{6D818273-1818-413B-B7C8-F3C4D2DC8FFD}" destId="{9921C9BE-8429-4772-BB73-BC114C9C706B}" srcOrd="0" destOrd="0" parTransId="{1A48FC25-0384-49E1-AD9D-84BBDB87B026}" sibTransId="{FE4AECD7-390A-4038-A83A-74E14FA7208C}"/>
    <dgm:cxn modelId="{9F9BF80C-7ADA-4900-8C87-7BE1F69064CC}" type="presOf" srcId="{8DA7F59B-43E9-4D6A-AFAE-77D9F684A019}" destId="{C3DBBFFE-C419-4B47-B1CF-AC3AFA38127A}" srcOrd="0" destOrd="0" presId="urn:microsoft.com/office/officeart/2005/8/layout/hierarchy6"/>
    <dgm:cxn modelId="{20A04721-9A40-422B-A05F-91141E530854}" srcId="{44C6A5E1-E0A7-403A-8E0A-4FC213EB2005}" destId="{79917A0F-E966-470E-B9BD-D808635E192F}" srcOrd="0" destOrd="0" parTransId="{F6751E27-0ECC-4612-A778-4103F320429C}" sibTransId="{5127DC57-5CFD-44E0-9D2C-3A6D30916FCA}"/>
    <dgm:cxn modelId="{D14021E2-EF1B-49BA-AC27-66F09109B12D}" srcId="{B61880DE-ABA2-462E-8B3D-0D71FCB9FD7F}" destId="{BE8B3851-EBF7-4F45-970D-291852669862}" srcOrd="7" destOrd="0" parTransId="{5016A5B7-C8F8-480E-B7FE-AF62AF49F9DB}" sibTransId="{449B4539-390B-4D63-84FB-DE84B478A0C3}"/>
    <dgm:cxn modelId="{9BD830D4-C530-4BFB-97E3-5A0A5C559070}" srcId="{807DF0B0-DB0D-4729-BD60-C91C46CD3E66}" destId="{8DF19513-BDE7-4A0A-A8B9-758949809E4A}" srcOrd="0" destOrd="0" parTransId="{0FFF102F-C83E-4E87-A9FB-E9FCEAA445E9}" sibTransId="{7C53CCED-DDF3-4B36-BFC4-1793548B93E2}"/>
    <dgm:cxn modelId="{DD0BF179-7BEA-4445-BC0F-C5EA99AEC30A}" srcId="{68D11F56-0460-4B56-AA60-8F93653B4324}" destId="{F1BA9D5B-DC79-43E6-A70F-8F259F487B7C}" srcOrd="0" destOrd="0" parTransId="{C5B6C05C-C2D6-4187-96DC-C6864911CBB2}" sibTransId="{9F8485C6-81CF-4F4D-8BF1-D74418C99679}"/>
    <dgm:cxn modelId="{6F791C76-2456-4F6C-91B6-CA14E4BDBA58}" type="presOf" srcId="{BE8B3851-EBF7-4F45-970D-291852669862}" destId="{CC62B100-0EC0-4749-A684-880D093A3178}" srcOrd="1" destOrd="0" presId="urn:microsoft.com/office/officeart/2005/8/layout/hierarchy6"/>
    <dgm:cxn modelId="{2F8F78CC-8939-4B30-A723-78AACD25C39E}" type="presOf" srcId="{C5B6C05C-C2D6-4187-96DC-C6864911CBB2}" destId="{D53F5E2B-0D54-4358-9C78-E20ADCD6F13D}" srcOrd="0" destOrd="0" presId="urn:microsoft.com/office/officeart/2005/8/layout/hierarchy6"/>
    <dgm:cxn modelId="{5351D219-DFD8-444B-B8D6-34429928A873}" type="presOf" srcId="{8D9B07AF-2013-4BAC-A74B-85AE11382AED}" destId="{9FF22745-D040-4C6C-80D8-4D1DB76DDFAF}" srcOrd="0" destOrd="0" presId="urn:microsoft.com/office/officeart/2005/8/layout/hierarchy6"/>
    <dgm:cxn modelId="{EC298493-219C-47D5-9612-08CAB6FCEE82}" type="presOf" srcId="{D8DE4B50-40E1-4C81-B9D6-023283966252}" destId="{ABF93526-AEFF-4744-A262-7B208002C191}" srcOrd="0" destOrd="0" presId="urn:microsoft.com/office/officeart/2005/8/layout/hierarchy6"/>
    <dgm:cxn modelId="{86240121-011F-4C8F-9D55-38CA1AB351D0}" srcId="{9AF67DC3-3C04-4891-940F-D6BF4FC9A21F}" destId="{004447F3-4D0A-4B9B-AB37-7EE636BC9CA2}" srcOrd="0" destOrd="0" parTransId="{506BF1C5-2852-4030-8A33-D7BF4CB885B6}" sibTransId="{98786D9D-1E96-4F48-BBE0-31160076C540}"/>
    <dgm:cxn modelId="{87B70DEB-2CE4-4824-8716-B31DE7B354C6}" type="presOf" srcId="{BE8B3851-EBF7-4F45-970D-291852669862}" destId="{D166AEFA-E986-4F58-86F0-EB1FE6ED551E}" srcOrd="0" destOrd="0" presId="urn:microsoft.com/office/officeart/2005/8/layout/hierarchy6"/>
    <dgm:cxn modelId="{9524EDC4-CA40-41B9-9CB2-F354218356B4}" srcId="{B61880DE-ABA2-462E-8B3D-0D71FCB9FD7F}" destId="{8D9B07AF-2013-4BAC-A74B-85AE11382AED}" srcOrd="4" destOrd="0" parTransId="{C2198E74-0D07-4B22-A3DF-05EA0F3DE3F2}" sibTransId="{29394CB9-A142-4D93-A1B9-7AF1948BE415}"/>
    <dgm:cxn modelId="{7778877C-BF1B-4744-9B03-B5EECA88A27C}" type="presOf" srcId="{E2E38DEC-BF9F-4490-B141-4F52B6254939}" destId="{5F1D08E5-E2F3-4EBA-A824-70FF8C7CEBBD}" srcOrd="0" destOrd="0" presId="urn:microsoft.com/office/officeart/2005/8/layout/hierarchy6"/>
    <dgm:cxn modelId="{4D9B8009-11AF-40FC-882F-0D79FFA852C6}" type="presOf" srcId="{57423291-A156-49AC-A589-C87283923C0E}" destId="{908EBECC-2B33-432E-9CEA-CEC464C5ACD2}" srcOrd="0" destOrd="0" presId="urn:microsoft.com/office/officeart/2005/8/layout/hierarchy6"/>
    <dgm:cxn modelId="{A744D53B-5E86-430F-9A32-E6DBE75FB98D}" type="presOf" srcId="{AAB41683-866F-4DFF-824E-42B7BF482710}" destId="{E21DD767-A286-41EA-8A6A-ED90291B409F}" srcOrd="0" destOrd="0" presId="urn:microsoft.com/office/officeart/2005/8/layout/hierarchy6"/>
    <dgm:cxn modelId="{4EB7ED0F-1BC8-414F-8D90-55CDC67A1F14}" type="presOf" srcId="{07F0075E-03BB-4DEF-9409-2B31FB2FBE25}" destId="{01287C6C-3C00-4CC8-A2BC-465C7C48509A}" srcOrd="0" destOrd="0" presId="urn:microsoft.com/office/officeart/2005/8/layout/hierarchy6"/>
    <dgm:cxn modelId="{C09D0995-B9C9-4806-B731-5814B83C9984}" srcId="{68D11F56-0460-4B56-AA60-8F93653B4324}" destId="{FE78C979-378C-4174-98FC-36654E45093A}" srcOrd="1" destOrd="0" parTransId="{F04FFCCC-CEB7-465F-B7F7-47034B439089}" sibTransId="{566D8905-F6A2-488B-BD29-2C1548FB920D}"/>
    <dgm:cxn modelId="{D3634F3F-9A87-406B-A6E0-78702D5D493E}" type="presOf" srcId="{EB055A6F-9F54-425B-AD82-E6CED869B612}" destId="{7367B15F-7D1C-477B-9460-743854BF0AE6}" srcOrd="0" destOrd="0" presId="urn:microsoft.com/office/officeart/2005/8/layout/hierarchy6"/>
    <dgm:cxn modelId="{DFEC461A-886A-4C74-867A-DF8A1B51C8EC}" type="presOf" srcId="{FE0B9DB0-EF7A-4F05-843E-333D93184E95}" destId="{AF44AE05-6289-4420-9C9C-E5CB28EC80FF}" srcOrd="0" destOrd="0" presId="urn:microsoft.com/office/officeart/2005/8/layout/hierarchy6"/>
    <dgm:cxn modelId="{C27CD672-F1EB-4176-95F1-E23362A1E22D}" type="presOf" srcId="{A2131A16-203D-4C47-849A-C2B38631658D}" destId="{82219BA9-E192-4D6C-9D1B-3DE99EFEEACA}" srcOrd="1" destOrd="0" presId="urn:microsoft.com/office/officeart/2005/8/layout/hierarchy6"/>
    <dgm:cxn modelId="{791E3220-699F-495E-B938-1CB489D902FD}" type="presOf" srcId="{8FD586E1-17DA-42C0-8788-12A4D312D278}" destId="{19131813-9623-44ED-B593-C1E610CF0AF7}" srcOrd="0" destOrd="0" presId="urn:microsoft.com/office/officeart/2005/8/layout/hierarchy6"/>
    <dgm:cxn modelId="{47A270CC-5118-4EC6-A1DD-605095BEF6DE}" type="presOf" srcId="{44C6A5E1-E0A7-403A-8E0A-4FC213EB2005}" destId="{71765C59-C374-4AAD-B0FF-B569EBB86A9B}" srcOrd="0" destOrd="0" presId="urn:microsoft.com/office/officeart/2005/8/layout/hierarchy6"/>
    <dgm:cxn modelId="{82903A7D-1133-4FAA-906E-057D63AA0307}" type="presOf" srcId="{9AF67DC3-3C04-4891-940F-D6BF4FC9A21F}" destId="{D008D252-7961-47FC-AF5F-47072A907018}" srcOrd="0" destOrd="0" presId="urn:microsoft.com/office/officeart/2005/8/layout/hierarchy6"/>
    <dgm:cxn modelId="{2BE25A6F-EC01-4429-88A7-DCC2EB5E26D6}" srcId="{B61880DE-ABA2-462E-8B3D-0D71FCB9FD7F}" destId="{40DA6245-4CD4-4843-A012-9D0D702F479A}" srcOrd="1" destOrd="0" parTransId="{B64D4190-4EA3-4231-AD95-905BF96D81EF}" sibTransId="{49033CBC-95A4-4000-91CD-12FF8DD89350}"/>
    <dgm:cxn modelId="{4963C383-D76C-41BB-86C7-978056B18FDC}" srcId="{30296F8F-813B-4CF9-A16F-7B3427638705}" destId="{C60E2654-68B3-4E20-A65C-8390BBA28F0B}" srcOrd="0" destOrd="0" parTransId="{D8DE4B50-40E1-4C81-B9D6-023283966252}" sibTransId="{D49536B8-4A59-485C-AB4B-58E19C79EF2A}"/>
    <dgm:cxn modelId="{C598EE8A-5CF5-4BFF-A732-6FCEDE75B663}" type="presOf" srcId="{8D9B07AF-2013-4BAC-A74B-85AE11382AED}" destId="{048E71D3-2613-4FE6-A64E-8F5C7B3B7C35}" srcOrd="1" destOrd="0" presId="urn:microsoft.com/office/officeart/2005/8/layout/hierarchy6"/>
    <dgm:cxn modelId="{10726D11-BC69-46DC-8696-089EF6F311E2}" srcId="{8DF19513-BDE7-4A0A-A8B9-758949809E4A}" destId="{61509100-165B-47CE-84DE-51154B7E35B5}" srcOrd="0" destOrd="0" parTransId="{AAB41683-866F-4DFF-824E-42B7BF482710}" sibTransId="{5C0747CE-C23B-4DE2-9FA1-C17567C43CDF}"/>
    <dgm:cxn modelId="{ADB1B3E7-7233-45F7-8A26-B19F6D20B7B1}" type="presOf" srcId="{004447F3-4D0A-4B9B-AB37-7EE636BC9CA2}" destId="{4DF542B3-6107-49E6-B397-6117825A8671}" srcOrd="0" destOrd="0" presId="urn:microsoft.com/office/officeart/2005/8/layout/hierarchy6"/>
    <dgm:cxn modelId="{8B7A76BC-2CD1-4866-885F-4EFB100E4D01}" type="presOf" srcId="{1A48FC25-0384-49E1-AD9D-84BBDB87B026}" destId="{5DE6095B-537E-4F70-A4B9-0F91CAD4EE8C}" srcOrd="0" destOrd="0" presId="urn:microsoft.com/office/officeart/2005/8/layout/hierarchy6"/>
    <dgm:cxn modelId="{C768FA6C-C9E6-4EA8-9642-034C84D92CB5}" type="presOf" srcId="{6D818273-1818-413B-B7C8-F3C4D2DC8FFD}" destId="{D23224DF-1168-4A27-BB80-9C6A6F7591B2}" srcOrd="0" destOrd="0" presId="urn:microsoft.com/office/officeart/2005/8/layout/hierarchy6"/>
    <dgm:cxn modelId="{12166B87-B6B8-434D-9DF9-F35FB907F32A}" srcId="{FE78C979-378C-4174-98FC-36654E45093A}" destId="{FE0B9DB0-EF7A-4F05-843E-333D93184E95}" srcOrd="0" destOrd="0" parTransId="{0EC49A91-782D-431C-89BA-5357D4AFF807}" sibTransId="{57808CC9-FB8B-4A89-AAD8-89D448DB9262}"/>
    <dgm:cxn modelId="{B76A462E-DE2B-4505-AE42-D29DFACE6D1E}" srcId="{8B1FC0D6-BC8C-45CE-A5CC-4AA898E9ED34}" destId="{807DF0B0-DB0D-4729-BD60-C91C46CD3E66}" srcOrd="0" destOrd="0" parTransId="{E75A4103-3C10-4D96-8031-049050A8C82D}" sibTransId="{D1911A78-D48D-45F9-BD75-C039277626A6}"/>
    <dgm:cxn modelId="{9FA815BD-CF8F-4D79-A72D-B890FB3D3835}" type="presOf" srcId="{8FD586E1-17DA-42C0-8788-12A4D312D278}" destId="{7DF470F4-75EA-477C-9C6E-8825DB7CA32A}" srcOrd="1" destOrd="0" presId="urn:microsoft.com/office/officeart/2005/8/layout/hierarchy6"/>
    <dgm:cxn modelId="{F4598D69-9E6A-40E4-9A58-11D70F742D61}" type="presOf" srcId="{0EC49A91-782D-431C-89BA-5357D4AFF807}" destId="{D4C73B14-53FA-4532-A091-3DB63C09F5B3}" srcOrd="0" destOrd="0" presId="urn:microsoft.com/office/officeart/2005/8/layout/hierarchy6"/>
    <dgm:cxn modelId="{ACEB73E1-6675-4CA9-B30A-B1D57FF9B0B5}" srcId="{B61880DE-ABA2-462E-8B3D-0D71FCB9FD7F}" destId="{68D11F56-0460-4B56-AA60-8F93653B4324}" srcOrd="0" destOrd="0" parTransId="{A825C8F8-2D6E-4255-B6F7-D2877C9CCC3C}" sibTransId="{E691F593-88F3-4211-B729-0F123261F8D7}"/>
    <dgm:cxn modelId="{16DA8947-B57A-4D6C-95A8-4933596C0460}" type="presOf" srcId="{0FFF102F-C83E-4E87-A9FB-E9FCEAA445E9}" destId="{CC802C97-F730-468A-81B8-4DBEE0D3EFAC}" srcOrd="0" destOrd="0" presId="urn:microsoft.com/office/officeart/2005/8/layout/hierarchy6"/>
    <dgm:cxn modelId="{B00D95B8-3FD8-42C6-B09D-86FB2DF9CCB0}" type="presOf" srcId="{40DA6245-4CD4-4843-A012-9D0D702F479A}" destId="{728FABF7-0D5F-48D9-9C73-20C428A38D6E}" srcOrd="0" destOrd="0" presId="urn:microsoft.com/office/officeart/2005/8/layout/hierarchy6"/>
    <dgm:cxn modelId="{03FE8149-44AA-4C0B-A7AB-25E256459005}" srcId="{C60E2654-68B3-4E20-A65C-8390BBA28F0B}" destId="{5F066F0D-F75D-4E96-AFF2-AF9C46E31261}" srcOrd="0" destOrd="0" parTransId="{B376458F-552F-4F0C-93C8-80A32F8838E3}" sibTransId="{299ABCB0-A9DC-4F97-B326-5D7B274C5174}"/>
    <dgm:cxn modelId="{93DED895-548E-4C6C-ACA1-233484F57E12}" type="presOf" srcId="{DB146554-5294-48CF-9C3A-DDA0461D8215}" destId="{1AB8BB33-0CCE-4937-84A4-082A43BBE85B}" srcOrd="0" destOrd="0" presId="urn:microsoft.com/office/officeart/2005/8/layout/hierarchy6"/>
    <dgm:cxn modelId="{3B8F0768-4F17-41E8-B633-F08DB92BFB6C}" srcId="{9921C9BE-8429-4772-BB73-BC114C9C706B}" destId="{2F0B7154-00B3-4E03-9993-913471633637}" srcOrd="0" destOrd="0" parTransId="{EB055A6F-9F54-425B-AD82-E6CED869B612}" sibTransId="{407250A3-C56A-47A6-A14D-158536E373E4}"/>
    <dgm:cxn modelId="{7BFC02C9-65F2-4C99-A6B2-F8A078DB3B1E}" srcId="{07F0075E-03BB-4DEF-9409-2B31FB2FBE25}" destId="{06E02310-8328-44AA-B404-5C75DA44C346}" srcOrd="0" destOrd="0" parTransId="{DB146554-5294-48CF-9C3A-DDA0461D8215}" sibTransId="{07315B54-4242-47A7-BCBB-3543D84A60A9}"/>
    <dgm:cxn modelId="{74C07DFC-B1AA-4FDB-BF87-6DE91E72F9C7}" type="presOf" srcId="{F1BA9D5B-DC79-43E6-A70F-8F259F487B7C}" destId="{532C334D-13FD-4372-86FB-09796C4AE44B}" srcOrd="0" destOrd="0" presId="urn:microsoft.com/office/officeart/2005/8/layout/hierarchy6"/>
    <dgm:cxn modelId="{08257ED7-2AF1-4C96-9013-8787C7A8BB72}" type="presOf" srcId="{0CAE2D72-89E1-4565-AF6F-F9575C29BA66}" destId="{D51256DB-A3AF-4F92-8B7C-89AFBE27C4FD}" srcOrd="0" destOrd="0" presId="urn:microsoft.com/office/officeart/2005/8/layout/hierarchy6"/>
    <dgm:cxn modelId="{F231E978-8117-44F6-8B8E-FB14B2D1455E}" type="presOf" srcId="{CC28C244-F2F9-430C-B004-0236CDE6324F}" destId="{B9EDA629-D8EF-4051-B115-70FC3DAD11BF}" srcOrd="1" destOrd="0" presId="urn:microsoft.com/office/officeart/2005/8/layout/hierarchy6"/>
    <dgm:cxn modelId="{1A3FBFF7-391E-4EBF-9114-E49C20528DCF}" type="presOf" srcId="{61509100-165B-47CE-84DE-51154B7E35B5}" destId="{0144E8CA-E809-42AB-B114-D918A18A02F4}" srcOrd="0" destOrd="0" presId="urn:microsoft.com/office/officeart/2005/8/layout/hierarchy6"/>
    <dgm:cxn modelId="{4E9CAB29-1C9B-47C3-A9DA-FECB7BB9A331}" type="presOf" srcId="{06E02310-8328-44AA-B404-5C75DA44C346}" destId="{FC959881-B43B-4A64-9296-056B04217253}" srcOrd="0" destOrd="0" presId="urn:microsoft.com/office/officeart/2005/8/layout/hierarchy6"/>
    <dgm:cxn modelId="{402B4F03-E5EE-4593-AC7C-08E3D92B5F09}" type="presOf" srcId="{40DA6245-4CD4-4843-A012-9D0D702F479A}" destId="{649DDF56-9921-4D15-B60C-A5CD2FD76F0F}" srcOrd="1" destOrd="0" presId="urn:microsoft.com/office/officeart/2005/8/layout/hierarchy6"/>
    <dgm:cxn modelId="{4E7FC66C-F571-485B-A8B1-1D30D63D093D}" type="presOf" srcId="{BE14F0CE-73FD-494C-9678-641F78E7602D}" destId="{505DAB56-98CF-42F7-8FB5-7A17105690D8}" srcOrd="0" destOrd="0" presId="urn:microsoft.com/office/officeart/2005/8/layout/hierarchy6"/>
    <dgm:cxn modelId="{35283D9E-4D43-4E6A-B42A-9D7940ADBC36}" type="presOf" srcId="{DFA11EFB-3717-432E-A96B-007915AB19E8}" destId="{4F01556B-BA1E-4DBC-9A02-EED3CC39D379}" srcOrd="0" destOrd="0" presId="urn:microsoft.com/office/officeart/2005/8/layout/hierarchy6"/>
    <dgm:cxn modelId="{F2D3B7C8-45FE-4F13-B2FC-19643CF295D8}" type="presOf" srcId="{A5794B1B-5B96-4103-BB6C-701DFB73A6DF}" destId="{4A7A411E-5B0E-42B6-83D5-09FFED1E34C9}" srcOrd="0" destOrd="0" presId="urn:microsoft.com/office/officeart/2005/8/layout/hierarchy6"/>
    <dgm:cxn modelId="{57A2B4CC-A323-471F-AFC4-ED6564F6FEB6}" srcId="{2F0B7154-00B3-4E03-9993-913471633637}" destId="{07F0075E-03BB-4DEF-9409-2B31FB2FBE25}" srcOrd="0" destOrd="0" parTransId="{8DA7F59B-43E9-4D6A-AFAE-77D9F684A019}" sibTransId="{E2176C51-030B-4676-854E-D802DE2BD073}"/>
    <dgm:cxn modelId="{151A1F6C-A158-4442-93B0-AE3155289BA5}" type="presOf" srcId="{2F0B7154-00B3-4E03-9993-913471633637}" destId="{6D379F20-8F0A-4173-AAB7-04204CA684D9}" srcOrd="0" destOrd="0" presId="urn:microsoft.com/office/officeart/2005/8/layout/hierarchy6"/>
    <dgm:cxn modelId="{30A75EB8-3E7D-49F8-BBBE-4E05B62BF734}" type="presOf" srcId="{CC28C244-F2F9-430C-B004-0236CDE6324F}" destId="{602F1942-7956-4070-A1AA-A575843D3869}" srcOrd="0" destOrd="0" presId="urn:microsoft.com/office/officeart/2005/8/layout/hierarchy6"/>
    <dgm:cxn modelId="{6722E839-D100-4F35-89B3-786F462F9718}" srcId="{B61880DE-ABA2-462E-8B3D-0D71FCB9FD7F}" destId="{E2E38DEC-BF9F-4490-B141-4F52B6254939}" srcOrd="3" destOrd="0" parTransId="{B4005768-9992-4921-8C1D-99EC173A659D}" sibTransId="{13D0FB80-7A3D-4596-9750-480B5F4BA59B}"/>
    <dgm:cxn modelId="{9CD9BAF0-D59D-451B-BEBD-B2B04B124DCC}" type="presOf" srcId="{FE78C979-378C-4174-98FC-36654E45093A}" destId="{EE262265-1B75-461F-A842-9306EDE96913}" srcOrd="0" destOrd="0" presId="urn:microsoft.com/office/officeart/2005/8/layout/hierarchy6"/>
    <dgm:cxn modelId="{5EE34C6E-F5EA-45F0-B1DA-69C6A60EABC7}" type="presOf" srcId="{68D11F56-0460-4B56-AA60-8F93653B4324}" destId="{A741B94C-05C5-462C-B6C6-BED9CD5D8F1C}" srcOrd="0" destOrd="0" presId="urn:microsoft.com/office/officeart/2005/8/layout/hierarchy6"/>
    <dgm:cxn modelId="{71CE02D0-5882-425F-B178-BE2B19E06003}" type="presOf" srcId="{79917A0F-E966-470E-B9BD-D808635E192F}" destId="{66C21F5C-A6B1-4218-A6C8-CCB411497620}" srcOrd="0" destOrd="0" presId="urn:microsoft.com/office/officeart/2005/8/layout/hierarchy6"/>
    <dgm:cxn modelId="{BC6F5155-3EE4-405E-AFC0-F445CD5A87BC}" type="presOf" srcId="{B61880DE-ABA2-462E-8B3D-0D71FCB9FD7F}" destId="{CA531B99-C033-4C79-97FA-98FC47C33568}" srcOrd="0" destOrd="0" presId="urn:microsoft.com/office/officeart/2005/8/layout/hierarchy6"/>
    <dgm:cxn modelId="{10E9C98E-C968-4841-BA03-E468583316DD}" type="presOf" srcId="{E75A4103-3C10-4D96-8031-049050A8C82D}" destId="{8245FC70-EA08-4ACF-BFBA-BB873046DCED}" srcOrd="0" destOrd="0" presId="urn:microsoft.com/office/officeart/2005/8/layout/hierarchy6"/>
    <dgm:cxn modelId="{D49ECB8F-7EDA-4142-AF01-12C1FDA1EE88}" srcId="{B61880DE-ABA2-462E-8B3D-0D71FCB9FD7F}" destId="{8FD586E1-17DA-42C0-8788-12A4D312D278}" srcOrd="5" destOrd="0" parTransId="{7FD83CB9-D970-4B4F-9FF3-ADA040306A10}" sibTransId="{3E277A02-07FA-4A39-994F-27873B1FB0E5}"/>
    <dgm:cxn modelId="{765A9909-637B-4151-8734-A36ABF968952}" type="presOf" srcId="{9921C9BE-8429-4772-BB73-BC114C9C706B}" destId="{2A5086BE-B164-4735-B601-D87B852A9C29}" srcOrd="0" destOrd="0" presId="urn:microsoft.com/office/officeart/2005/8/layout/hierarchy6"/>
    <dgm:cxn modelId="{2DC17033-B643-481D-B56C-E6B88E338516}" srcId="{004447F3-4D0A-4B9B-AB37-7EE636BC9CA2}" destId="{44C6A5E1-E0A7-403A-8E0A-4FC213EB2005}" srcOrd="0" destOrd="0" parTransId="{729C3396-63FE-4400-B109-E90A5B98F8CD}" sibTransId="{D2C3AE3D-3F5B-4967-98A8-7FA64C21DECE}"/>
    <dgm:cxn modelId="{0877FAFB-EAED-411E-9ECC-98892F27DEFA}" type="presOf" srcId="{8DF19513-BDE7-4A0A-A8B9-758949809E4A}" destId="{BFF3C1E8-77C6-43C5-9D2D-B4AF090F33C3}" srcOrd="0" destOrd="0" presId="urn:microsoft.com/office/officeart/2005/8/layout/hierarchy6"/>
    <dgm:cxn modelId="{3D391F7C-0B1D-4039-BA9D-2FFABCDDD596}" srcId="{68D11F56-0460-4B56-AA60-8F93653B4324}" destId="{8B1FC0D6-BC8C-45CE-A5CC-4AA898E9ED34}" srcOrd="3" destOrd="0" parTransId="{50437F3E-6CA3-40F8-BF33-5D37FFA9E271}" sibTransId="{881B6331-CBDA-4E07-B5E7-E0842483F055}"/>
    <dgm:cxn modelId="{DCF919DC-83DA-4F7F-9F2A-A09159B7F6D6}" type="presOf" srcId="{807DF0B0-DB0D-4729-BD60-C91C46CD3E66}" destId="{79270308-7F57-4628-AD4D-91B4D01C2CC3}" srcOrd="0" destOrd="0" presId="urn:microsoft.com/office/officeart/2005/8/layout/hierarchy6"/>
    <dgm:cxn modelId="{201DD696-44EB-432D-931A-97508DA7F559}" type="presOf" srcId="{B376458F-552F-4F0C-93C8-80A32F8838E3}" destId="{7ED7CD8E-D3D5-4710-BA5A-D3216D624465}" srcOrd="0" destOrd="0" presId="urn:microsoft.com/office/officeart/2005/8/layout/hierarchy6"/>
    <dgm:cxn modelId="{9D8BDF08-76BC-4458-9438-B4B116347C55}" type="presOf" srcId="{30296F8F-813B-4CF9-A16F-7B3427638705}" destId="{77E4AEA2-FCBF-427B-8B55-D39E57ED59CA}" srcOrd="0" destOrd="0" presId="urn:microsoft.com/office/officeart/2005/8/layout/hierarchy6"/>
    <dgm:cxn modelId="{5A8A6903-C2E0-4527-985D-0267F3BDEF35}" type="presOf" srcId="{506BF1C5-2852-4030-8A33-D7BF4CB885B6}" destId="{01651D49-23FE-4601-88DB-AF45B00CF3FE}" srcOrd="0" destOrd="0" presId="urn:microsoft.com/office/officeart/2005/8/layout/hierarchy6"/>
    <dgm:cxn modelId="{0B96F36B-FAFE-4C86-9EB7-8245C8912649}" type="presOf" srcId="{A2131A16-203D-4C47-849A-C2B38631658D}" destId="{1E94B8DD-0694-4F8F-850F-53180A889CB9}" srcOrd="0" destOrd="0" presId="urn:microsoft.com/office/officeart/2005/8/layout/hierarchy6"/>
    <dgm:cxn modelId="{453F4F5D-E2A5-4CE4-BAB4-E47DD283E256}" type="presOf" srcId="{8B1FC0D6-BC8C-45CE-A5CC-4AA898E9ED34}" destId="{CE7A873A-B4BA-47E1-80EB-3B9E2F340E8C}" srcOrd="0" destOrd="0" presId="urn:microsoft.com/office/officeart/2005/8/layout/hierarchy6"/>
    <dgm:cxn modelId="{96BD5750-08C3-4CA0-B9EE-E7A03E05CECE}" type="presOf" srcId="{E2E38DEC-BF9F-4490-B141-4F52B6254939}" destId="{E0118F0A-8546-4D77-A67C-663F3EAE2419}" srcOrd="1" destOrd="0" presId="urn:microsoft.com/office/officeart/2005/8/layout/hierarchy6"/>
    <dgm:cxn modelId="{1BA193C6-283D-4AA5-9CED-6F1DAC5B7F9C}" srcId="{F1BA9D5B-DC79-43E6-A70F-8F259F487B7C}" destId="{9AF67DC3-3C04-4891-940F-D6BF4FC9A21F}" srcOrd="0" destOrd="0" parTransId="{A5794B1B-5B96-4103-BB6C-701DFB73A6DF}" sibTransId="{AFB6441E-8BC1-45A5-9746-511B29C73C55}"/>
    <dgm:cxn modelId="{7D013B44-428A-4C57-9D72-4EA48AAF7125}" type="presOf" srcId="{F6751E27-0ECC-4612-A778-4103F320429C}" destId="{0ED48F6C-8B54-44AB-AF9D-FBAA34FF5BB4}" srcOrd="0" destOrd="0" presId="urn:microsoft.com/office/officeart/2005/8/layout/hierarchy6"/>
    <dgm:cxn modelId="{4D1A2474-C891-449E-B73D-5B9FEF82A686}" type="presOf" srcId="{F04FFCCC-CEB7-465F-B7F7-47034B439089}" destId="{C91A4B47-D539-452D-97EC-B7450D16A355}" srcOrd="0" destOrd="0" presId="urn:microsoft.com/office/officeart/2005/8/layout/hierarchy6"/>
    <dgm:cxn modelId="{9092597D-29FD-4D10-8D74-9B733C1A7FAC}" srcId="{61509100-165B-47CE-84DE-51154B7E35B5}" destId="{0CAE2D72-89E1-4565-AF6F-F9575C29BA66}" srcOrd="0" destOrd="0" parTransId="{DFA11EFB-3717-432E-A96B-007915AB19E8}" sibTransId="{A669A187-EBBE-4D75-A466-007DA2E87793}"/>
    <dgm:cxn modelId="{1233F789-B83C-4188-AF88-FC287E720DE6}" type="presOf" srcId="{729C3396-63FE-4400-B109-E90A5B98F8CD}" destId="{48CE0990-C0B3-425C-A14E-83FE04688242}" srcOrd="0" destOrd="0" presId="urn:microsoft.com/office/officeart/2005/8/layout/hierarchy6"/>
    <dgm:cxn modelId="{00AB10FE-491B-4A5B-872B-72B45B31DFE4}" srcId="{B61880DE-ABA2-462E-8B3D-0D71FCB9FD7F}" destId="{A2131A16-203D-4C47-849A-C2B38631658D}" srcOrd="2" destOrd="0" parTransId="{EA098428-C7B9-48CD-B6D5-669DC0BFDE4D}" sibTransId="{4B70F19A-11E6-4C2D-A9F0-6A7A675A72B4}"/>
    <dgm:cxn modelId="{67E57420-5CEE-4879-8FBB-301B642951F7}" type="presOf" srcId="{C60E2654-68B3-4E20-A65C-8390BBA28F0B}" destId="{91068D15-3C7D-4CD7-B3FE-24B143A834AD}" srcOrd="0" destOrd="0" presId="urn:microsoft.com/office/officeart/2005/8/layout/hierarchy6"/>
    <dgm:cxn modelId="{2EEE1FDE-72CE-4CA0-955D-FB8955BB50A0}" type="presOf" srcId="{5F066F0D-F75D-4E96-AFF2-AF9C46E31261}" destId="{F53560FA-5D59-4DA6-B354-9DA83692D443}" srcOrd="0" destOrd="0" presId="urn:microsoft.com/office/officeart/2005/8/layout/hierarchy6"/>
    <dgm:cxn modelId="{2048CF2A-14FF-41A7-9199-76576DF191ED}" srcId="{68D11F56-0460-4B56-AA60-8F93653B4324}" destId="{6D818273-1818-413B-B7C8-F3C4D2DC8FFD}" srcOrd="2" destOrd="0" parTransId="{BE14F0CE-73FD-494C-9678-641F78E7602D}" sibTransId="{9CB036D1-2628-4062-A92D-3F87AE36EED7}"/>
    <dgm:cxn modelId="{BE5640DB-9D15-441D-8318-DA667A095EA1}" srcId="{B61880DE-ABA2-462E-8B3D-0D71FCB9FD7F}" destId="{CC28C244-F2F9-430C-B004-0236CDE6324F}" srcOrd="6" destOrd="0" parTransId="{5D7E18CC-FFA6-49FD-921A-78F14133C773}" sibTransId="{30805D1D-F772-4640-BA96-6C2B94E3E5CF}"/>
    <dgm:cxn modelId="{A411C8A5-7DE1-4ACB-9FAC-EA0246BAA664}" type="presParOf" srcId="{CA531B99-C033-4C79-97FA-98FC47C33568}" destId="{C17C919F-EE43-4B3F-B590-232CB030AAA9}" srcOrd="0" destOrd="0" presId="urn:microsoft.com/office/officeart/2005/8/layout/hierarchy6"/>
    <dgm:cxn modelId="{72378AE4-C048-4617-918C-F63103B00B5B}" type="presParOf" srcId="{C17C919F-EE43-4B3F-B590-232CB030AAA9}" destId="{6D580349-4CFF-43B3-88BC-F8F3E6A3A32C}" srcOrd="0" destOrd="0" presId="urn:microsoft.com/office/officeart/2005/8/layout/hierarchy6"/>
    <dgm:cxn modelId="{553B32CC-FC4D-4FB4-B74F-6B82607986BF}" type="presParOf" srcId="{C17C919F-EE43-4B3F-B590-232CB030AAA9}" destId="{B4610FC7-0F60-4B86-862D-C9C6DF119B52}" srcOrd="1" destOrd="0" presId="urn:microsoft.com/office/officeart/2005/8/layout/hierarchy6"/>
    <dgm:cxn modelId="{638356B7-0A8E-4C81-A588-0BFEEE811C0B}" type="presParOf" srcId="{B4610FC7-0F60-4B86-862D-C9C6DF119B52}" destId="{FF903087-BD94-4356-9232-276F22201FC6}" srcOrd="0" destOrd="0" presId="urn:microsoft.com/office/officeart/2005/8/layout/hierarchy6"/>
    <dgm:cxn modelId="{FA250DFB-BA1E-4CFC-A8D3-0E899E2A8C4E}" type="presParOf" srcId="{FF903087-BD94-4356-9232-276F22201FC6}" destId="{A741B94C-05C5-462C-B6C6-BED9CD5D8F1C}" srcOrd="0" destOrd="0" presId="urn:microsoft.com/office/officeart/2005/8/layout/hierarchy6"/>
    <dgm:cxn modelId="{D681851D-01E0-435A-8988-C0E4F9F7329A}" type="presParOf" srcId="{FF903087-BD94-4356-9232-276F22201FC6}" destId="{9FEA213E-B8CC-4D22-B953-08B0E47A57C8}" srcOrd="1" destOrd="0" presId="urn:microsoft.com/office/officeart/2005/8/layout/hierarchy6"/>
    <dgm:cxn modelId="{4A8AB85A-D796-4DC8-9F1E-612FBC350FCD}" type="presParOf" srcId="{9FEA213E-B8CC-4D22-B953-08B0E47A57C8}" destId="{D53F5E2B-0D54-4358-9C78-E20ADCD6F13D}" srcOrd="0" destOrd="0" presId="urn:microsoft.com/office/officeart/2005/8/layout/hierarchy6"/>
    <dgm:cxn modelId="{0427A033-4666-469B-985B-7285B42FC4F1}" type="presParOf" srcId="{9FEA213E-B8CC-4D22-B953-08B0E47A57C8}" destId="{DA14C51F-5355-418B-9848-B9AD66EECD17}" srcOrd="1" destOrd="0" presId="urn:microsoft.com/office/officeart/2005/8/layout/hierarchy6"/>
    <dgm:cxn modelId="{38526CE5-C27E-45DD-B861-CDE352309C2C}" type="presParOf" srcId="{DA14C51F-5355-418B-9848-B9AD66EECD17}" destId="{532C334D-13FD-4372-86FB-09796C4AE44B}" srcOrd="0" destOrd="0" presId="urn:microsoft.com/office/officeart/2005/8/layout/hierarchy6"/>
    <dgm:cxn modelId="{808AE64B-CEC8-47F7-B8B0-6FE99DD3E011}" type="presParOf" srcId="{DA14C51F-5355-418B-9848-B9AD66EECD17}" destId="{ADA685EC-CF33-4357-A1B9-4DACAB8B54A1}" srcOrd="1" destOrd="0" presId="urn:microsoft.com/office/officeart/2005/8/layout/hierarchy6"/>
    <dgm:cxn modelId="{EA4A75C2-CF5E-4ED9-B25B-0CD02EEA0F90}" type="presParOf" srcId="{ADA685EC-CF33-4357-A1B9-4DACAB8B54A1}" destId="{4A7A411E-5B0E-42B6-83D5-09FFED1E34C9}" srcOrd="0" destOrd="0" presId="urn:microsoft.com/office/officeart/2005/8/layout/hierarchy6"/>
    <dgm:cxn modelId="{48378597-5440-46C0-AE2E-EA0D38FF1813}" type="presParOf" srcId="{ADA685EC-CF33-4357-A1B9-4DACAB8B54A1}" destId="{714A3D6D-9C84-4851-B615-4F478049717B}" srcOrd="1" destOrd="0" presId="urn:microsoft.com/office/officeart/2005/8/layout/hierarchy6"/>
    <dgm:cxn modelId="{71DFA0AE-2ECE-4F6C-BDD8-9CDCCB0BB67B}" type="presParOf" srcId="{714A3D6D-9C84-4851-B615-4F478049717B}" destId="{D008D252-7961-47FC-AF5F-47072A907018}" srcOrd="0" destOrd="0" presId="urn:microsoft.com/office/officeart/2005/8/layout/hierarchy6"/>
    <dgm:cxn modelId="{A1AEF07D-7F58-46B4-9B2D-87FF18032F0A}" type="presParOf" srcId="{714A3D6D-9C84-4851-B615-4F478049717B}" destId="{842452C6-0C7A-4859-B262-AA4A01ECABCA}" srcOrd="1" destOrd="0" presId="urn:microsoft.com/office/officeart/2005/8/layout/hierarchy6"/>
    <dgm:cxn modelId="{238EB755-0A90-48BC-9AFF-9BA5B040A6A4}" type="presParOf" srcId="{842452C6-0C7A-4859-B262-AA4A01ECABCA}" destId="{01651D49-23FE-4601-88DB-AF45B00CF3FE}" srcOrd="0" destOrd="0" presId="urn:microsoft.com/office/officeart/2005/8/layout/hierarchy6"/>
    <dgm:cxn modelId="{D2911514-08C2-44CA-BFC2-7CC4E259B3ED}" type="presParOf" srcId="{842452C6-0C7A-4859-B262-AA4A01ECABCA}" destId="{119C94A7-EFE8-4CA5-99DA-F1902E49FE80}" srcOrd="1" destOrd="0" presId="urn:microsoft.com/office/officeart/2005/8/layout/hierarchy6"/>
    <dgm:cxn modelId="{77F82BB5-4BAE-4624-84C4-1C57C9F65876}" type="presParOf" srcId="{119C94A7-EFE8-4CA5-99DA-F1902E49FE80}" destId="{4DF542B3-6107-49E6-B397-6117825A8671}" srcOrd="0" destOrd="0" presId="urn:microsoft.com/office/officeart/2005/8/layout/hierarchy6"/>
    <dgm:cxn modelId="{18ED1FB6-D3F4-4183-87A3-682B3170B3CD}" type="presParOf" srcId="{119C94A7-EFE8-4CA5-99DA-F1902E49FE80}" destId="{975EA747-E212-4CF8-B208-E2C25FE37F6B}" srcOrd="1" destOrd="0" presId="urn:microsoft.com/office/officeart/2005/8/layout/hierarchy6"/>
    <dgm:cxn modelId="{CA8DADBC-E06A-4CE9-A84B-9FAE40B749D8}" type="presParOf" srcId="{975EA747-E212-4CF8-B208-E2C25FE37F6B}" destId="{48CE0990-C0B3-425C-A14E-83FE04688242}" srcOrd="0" destOrd="0" presId="urn:microsoft.com/office/officeart/2005/8/layout/hierarchy6"/>
    <dgm:cxn modelId="{25B71FA7-8DB9-4246-9EB3-92896EEF83A1}" type="presParOf" srcId="{975EA747-E212-4CF8-B208-E2C25FE37F6B}" destId="{D8D6FC63-8A6B-494E-A8BF-3D2B362B2027}" srcOrd="1" destOrd="0" presId="urn:microsoft.com/office/officeart/2005/8/layout/hierarchy6"/>
    <dgm:cxn modelId="{3E28EC80-BD00-4183-8E2A-240E4533DA27}" type="presParOf" srcId="{D8D6FC63-8A6B-494E-A8BF-3D2B362B2027}" destId="{71765C59-C374-4AAD-B0FF-B569EBB86A9B}" srcOrd="0" destOrd="0" presId="urn:microsoft.com/office/officeart/2005/8/layout/hierarchy6"/>
    <dgm:cxn modelId="{81364B99-BEA4-4867-A626-BD0105927E3E}" type="presParOf" srcId="{D8D6FC63-8A6B-494E-A8BF-3D2B362B2027}" destId="{9217D85A-C9D3-4195-9418-2DE1AD2353D5}" srcOrd="1" destOrd="0" presId="urn:microsoft.com/office/officeart/2005/8/layout/hierarchy6"/>
    <dgm:cxn modelId="{0B454B4E-F27E-46AC-96FD-4383A720E937}" type="presParOf" srcId="{9217D85A-C9D3-4195-9418-2DE1AD2353D5}" destId="{0ED48F6C-8B54-44AB-AF9D-FBAA34FF5BB4}" srcOrd="0" destOrd="0" presId="urn:microsoft.com/office/officeart/2005/8/layout/hierarchy6"/>
    <dgm:cxn modelId="{9E23837C-918F-4153-B1F8-DBA64F2F013C}" type="presParOf" srcId="{9217D85A-C9D3-4195-9418-2DE1AD2353D5}" destId="{B642EB0A-BD74-41AB-A002-C079306DAAAD}" srcOrd="1" destOrd="0" presId="urn:microsoft.com/office/officeart/2005/8/layout/hierarchy6"/>
    <dgm:cxn modelId="{585AFE07-01DC-49FC-828D-78D477E9C6F3}" type="presParOf" srcId="{B642EB0A-BD74-41AB-A002-C079306DAAAD}" destId="{66C21F5C-A6B1-4218-A6C8-CCB411497620}" srcOrd="0" destOrd="0" presId="urn:microsoft.com/office/officeart/2005/8/layout/hierarchy6"/>
    <dgm:cxn modelId="{B61801D6-90FE-40A2-9DE6-428B55FF43CA}" type="presParOf" srcId="{B642EB0A-BD74-41AB-A002-C079306DAAAD}" destId="{5F1BDCC7-52C2-4BF0-A693-89B969FFBE7E}" srcOrd="1" destOrd="0" presId="urn:microsoft.com/office/officeart/2005/8/layout/hierarchy6"/>
    <dgm:cxn modelId="{E30B58B2-14D5-4DB8-A13F-1697E8650876}" type="presParOf" srcId="{9FEA213E-B8CC-4D22-B953-08B0E47A57C8}" destId="{C91A4B47-D539-452D-97EC-B7450D16A355}" srcOrd="2" destOrd="0" presId="urn:microsoft.com/office/officeart/2005/8/layout/hierarchy6"/>
    <dgm:cxn modelId="{8CFABAD8-BA43-468A-B54D-CA1C95E2BD2E}" type="presParOf" srcId="{9FEA213E-B8CC-4D22-B953-08B0E47A57C8}" destId="{5E0B1D29-3C9B-4D99-B10A-91F3D476DBCB}" srcOrd="3" destOrd="0" presId="urn:microsoft.com/office/officeart/2005/8/layout/hierarchy6"/>
    <dgm:cxn modelId="{04E2837A-8E77-45D0-A017-3A20A662EFBA}" type="presParOf" srcId="{5E0B1D29-3C9B-4D99-B10A-91F3D476DBCB}" destId="{EE262265-1B75-461F-A842-9306EDE96913}" srcOrd="0" destOrd="0" presId="urn:microsoft.com/office/officeart/2005/8/layout/hierarchy6"/>
    <dgm:cxn modelId="{7BAEDB92-0416-449B-B867-7AA476E8A5E7}" type="presParOf" srcId="{5E0B1D29-3C9B-4D99-B10A-91F3D476DBCB}" destId="{0FDE07EA-ED4A-4995-8273-EB45F8A81748}" srcOrd="1" destOrd="0" presId="urn:microsoft.com/office/officeart/2005/8/layout/hierarchy6"/>
    <dgm:cxn modelId="{16662B84-630F-40AD-90F4-0CCD9AFC18E4}" type="presParOf" srcId="{0FDE07EA-ED4A-4995-8273-EB45F8A81748}" destId="{D4C73B14-53FA-4532-A091-3DB63C09F5B3}" srcOrd="0" destOrd="0" presId="urn:microsoft.com/office/officeart/2005/8/layout/hierarchy6"/>
    <dgm:cxn modelId="{B5EAA962-CC7D-491F-91D1-D0196FEF683D}" type="presParOf" srcId="{0FDE07EA-ED4A-4995-8273-EB45F8A81748}" destId="{01E08AAB-8117-4960-AF42-E7B4D4580956}" srcOrd="1" destOrd="0" presId="urn:microsoft.com/office/officeart/2005/8/layout/hierarchy6"/>
    <dgm:cxn modelId="{1DD29420-083F-47EC-816E-C8A1CA91CC7E}" type="presParOf" srcId="{01E08AAB-8117-4960-AF42-E7B4D4580956}" destId="{AF44AE05-6289-4420-9C9C-E5CB28EC80FF}" srcOrd="0" destOrd="0" presId="urn:microsoft.com/office/officeart/2005/8/layout/hierarchy6"/>
    <dgm:cxn modelId="{EB147504-3C63-48D5-BE8F-D65E34ABD336}" type="presParOf" srcId="{01E08AAB-8117-4960-AF42-E7B4D4580956}" destId="{9BC8CC54-C312-48B6-BF65-D533CCEEE1CD}" srcOrd="1" destOrd="0" presId="urn:microsoft.com/office/officeart/2005/8/layout/hierarchy6"/>
    <dgm:cxn modelId="{1F9C7DA4-0B19-436B-BC06-142C8FB4E292}" type="presParOf" srcId="{9BC8CC54-C312-48B6-BF65-D533CCEEE1CD}" destId="{908EBECC-2B33-432E-9CEA-CEC464C5ACD2}" srcOrd="0" destOrd="0" presId="urn:microsoft.com/office/officeart/2005/8/layout/hierarchy6"/>
    <dgm:cxn modelId="{040D8894-D1DE-4E0E-B0D3-CFE21400E5B2}" type="presParOf" srcId="{9BC8CC54-C312-48B6-BF65-D533CCEEE1CD}" destId="{5B18BEE0-7A3C-4B73-BC6B-8E9456E001BD}" srcOrd="1" destOrd="0" presId="urn:microsoft.com/office/officeart/2005/8/layout/hierarchy6"/>
    <dgm:cxn modelId="{17649171-97DA-4165-8B47-0119626FE8FD}" type="presParOf" srcId="{5B18BEE0-7A3C-4B73-BC6B-8E9456E001BD}" destId="{77E4AEA2-FCBF-427B-8B55-D39E57ED59CA}" srcOrd="0" destOrd="0" presId="urn:microsoft.com/office/officeart/2005/8/layout/hierarchy6"/>
    <dgm:cxn modelId="{C29EE19E-BFA2-4020-9EDD-0EBA5CDD86C5}" type="presParOf" srcId="{5B18BEE0-7A3C-4B73-BC6B-8E9456E001BD}" destId="{D1F974C8-73A2-4287-AA8F-FAF29B497B04}" srcOrd="1" destOrd="0" presId="urn:microsoft.com/office/officeart/2005/8/layout/hierarchy6"/>
    <dgm:cxn modelId="{FEB1A9F8-81EF-4C4F-8426-18A15C945717}" type="presParOf" srcId="{D1F974C8-73A2-4287-AA8F-FAF29B497B04}" destId="{ABF93526-AEFF-4744-A262-7B208002C191}" srcOrd="0" destOrd="0" presId="urn:microsoft.com/office/officeart/2005/8/layout/hierarchy6"/>
    <dgm:cxn modelId="{3C9E2E54-B158-49D8-8DCC-8E19E4A57591}" type="presParOf" srcId="{D1F974C8-73A2-4287-AA8F-FAF29B497B04}" destId="{4EC4A068-0263-4564-A7C9-9E11E6A3E71F}" srcOrd="1" destOrd="0" presId="urn:microsoft.com/office/officeart/2005/8/layout/hierarchy6"/>
    <dgm:cxn modelId="{0247F98E-4090-4A72-B647-AAD26D768149}" type="presParOf" srcId="{4EC4A068-0263-4564-A7C9-9E11E6A3E71F}" destId="{91068D15-3C7D-4CD7-B3FE-24B143A834AD}" srcOrd="0" destOrd="0" presId="urn:microsoft.com/office/officeart/2005/8/layout/hierarchy6"/>
    <dgm:cxn modelId="{7DAE3D9E-BEC5-49A1-8D60-9B842744BAAA}" type="presParOf" srcId="{4EC4A068-0263-4564-A7C9-9E11E6A3E71F}" destId="{1F136178-17CC-42CC-912B-0958006E2D34}" srcOrd="1" destOrd="0" presId="urn:microsoft.com/office/officeart/2005/8/layout/hierarchy6"/>
    <dgm:cxn modelId="{42BD8EB2-8FA0-4260-B1D0-8A82135D53F0}" type="presParOf" srcId="{1F136178-17CC-42CC-912B-0958006E2D34}" destId="{7ED7CD8E-D3D5-4710-BA5A-D3216D624465}" srcOrd="0" destOrd="0" presId="urn:microsoft.com/office/officeart/2005/8/layout/hierarchy6"/>
    <dgm:cxn modelId="{8023D13A-8D6C-4EEE-A1B6-781DABCF324D}" type="presParOf" srcId="{1F136178-17CC-42CC-912B-0958006E2D34}" destId="{9ADAA5D3-62CE-405D-9CB9-11FC482ED326}" srcOrd="1" destOrd="0" presId="urn:microsoft.com/office/officeart/2005/8/layout/hierarchy6"/>
    <dgm:cxn modelId="{839E6F55-1D07-472E-B87E-B6094968AC1E}" type="presParOf" srcId="{9ADAA5D3-62CE-405D-9CB9-11FC482ED326}" destId="{F53560FA-5D59-4DA6-B354-9DA83692D443}" srcOrd="0" destOrd="0" presId="urn:microsoft.com/office/officeart/2005/8/layout/hierarchy6"/>
    <dgm:cxn modelId="{9394F707-4522-4BDF-8FD5-1B26F370DEE4}" type="presParOf" srcId="{9ADAA5D3-62CE-405D-9CB9-11FC482ED326}" destId="{FA854987-C983-426E-BA32-C52D1923724F}" srcOrd="1" destOrd="0" presId="urn:microsoft.com/office/officeart/2005/8/layout/hierarchy6"/>
    <dgm:cxn modelId="{29353E96-6438-48FA-B809-2DE08875F9B8}" type="presParOf" srcId="{9FEA213E-B8CC-4D22-B953-08B0E47A57C8}" destId="{505DAB56-98CF-42F7-8FB5-7A17105690D8}" srcOrd="4" destOrd="0" presId="urn:microsoft.com/office/officeart/2005/8/layout/hierarchy6"/>
    <dgm:cxn modelId="{A5972684-1CDA-468E-AEF8-E9A96756BD25}" type="presParOf" srcId="{9FEA213E-B8CC-4D22-B953-08B0E47A57C8}" destId="{B23A28C3-685D-4601-8604-3CB420C9E79E}" srcOrd="5" destOrd="0" presId="urn:microsoft.com/office/officeart/2005/8/layout/hierarchy6"/>
    <dgm:cxn modelId="{A4496C25-01EF-4DC9-B3EE-23E74C6C0031}" type="presParOf" srcId="{B23A28C3-685D-4601-8604-3CB420C9E79E}" destId="{D23224DF-1168-4A27-BB80-9C6A6F7591B2}" srcOrd="0" destOrd="0" presId="urn:microsoft.com/office/officeart/2005/8/layout/hierarchy6"/>
    <dgm:cxn modelId="{9B60CFDB-D4CF-4F37-B97B-C1E6502A3F87}" type="presParOf" srcId="{B23A28C3-685D-4601-8604-3CB420C9E79E}" destId="{0710FEBE-FB3E-426F-9DB0-4918FBE58709}" srcOrd="1" destOrd="0" presId="urn:microsoft.com/office/officeart/2005/8/layout/hierarchy6"/>
    <dgm:cxn modelId="{205A8594-E12B-47FC-9E6C-8A59A7ABD309}" type="presParOf" srcId="{0710FEBE-FB3E-426F-9DB0-4918FBE58709}" destId="{5DE6095B-537E-4F70-A4B9-0F91CAD4EE8C}" srcOrd="0" destOrd="0" presId="urn:microsoft.com/office/officeart/2005/8/layout/hierarchy6"/>
    <dgm:cxn modelId="{C7602F65-884A-446E-ACD5-717318188413}" type="presParOf" srcId="{0710FEBE-FB3E-426F-9DB0-4918FBE58709}" destId="{8B8B9E1C-0669-4DF6-8FA2-A67F2F26C8AC}" srcOrd="1" destOrd="0" presId="urn:microsoft.com/office/officeart/2005/8/layout/hierarchy6"/>
    <dgm:cxn modelId="{87173EB9-B903-4D45-9F9E-C37A601B478B}" type="presParOf" srcId="{8B8B9E1C-0669-4DF6-8FA2-A67F2F26C8AC}" destId="{2A5086BE-B164-4735-B601-D87B852A9C29}" srcOrd="0" destOrd="0" presId="urn:microsoft.com/office/officeart/2005/8/layout/hierarchy6"/>
    <dgm:cxn modelId="{EEFC10C4-D9A3-43F1-BD5E-8F65823099BC}" type="presParOf" srcId="{8B8B9E1C-0669-4DF6-8FA2-A67F2F26C8AC}" destId="{91436C29-A140-47D0-90A4-63ABBCBE181D}" srcOrd="1" destOrd="0" presId="urn:microsoft.com/office/officeart/2005/8/layout/hierarchy6"/>
    <dgm:cxn modelId="{DD441861-A6A3-4738-9D82-40AD226693B1}" type="presParOf" srcId="{91436C29-A140-47D0-90A4-63ABBCBE181D}" destId="{7367B15F-7D1C-477B-9460-743854BF0AE6}" srcOrd="0" destOrd="0" presId="urn:microsoft.com/office/officeart/2005/8/layout/hierarchy6"/>
    <dgm:cxn modelId="{3CAB6530-5812-4101-BC86-7200BBCEF3CA}" type="presParOf" srcId="{91436C29-A140-47D0-90A4-63ABBCBE181D}" destId="{27E009C2-DA77-42B5-9250-2EBEBEB6DF84}" srcOrd="1" destOrd="0" presId="urn:microsoft.com/office/officeart/2005/8/layout/hierarchy6"/>
    <dgm:cxn modelId="{5F7F40B1-C1BC-4506-8D27-F6594D29F039}" type="presParOf" srcId="{27E009C2-DA77-42B5-9250-2EBEBEB6DF84}" destId="{6D379F20-8F0A-4173-AAB7-04204CA684D9}" srcOrd="0" destOrd="0" presId="urn:microsoft.com/office/officeart/2005/8/layout/hierarchy6"/>
    <dgm:cxn modelId="{33594270-48D6-4DC3-A080-C2C5F0CCE7B6}" type="presParOf" srcId="{27E009C2-DA77-42B5-9250-2EBEBEB6DF84}" destId="{9A024DAE-F37E-4E47-9D8B-B7F7EFFE6AC5}" srcOrd="1" destOrd="0" presId="urn:microsoft.com/office/officeart/2005/8/layout/hierarchy6"/>
    <dgm:cxn modelId="{CCC95C2F-7725-4F9A-90CE-3357A789AB4B}" type="presParOf" srcId="{9A024DAE-F37E-4E47-9D8B-B7F7EFFE6AC5}" destId="{C3DBBFFE-C419-4B47-B1CF-AC3AFA38127A}" srcOrd="0" destOrd="0" presId="urn:microsoft.com/office/officeart/2005/8/layout/hierarchy6"/>
    <dgm:cxn modelId="{42BEFDBB-4D7B-4B43-98C9-764EE4A359D8}" type="presParOf" srcId="{9A024DAE-F37E-4E47-9D8B-B7F7EFFE6AC5}" destId="{32F1ED6C-4683-4E1B-9871-23B0B55D41AF}" srcOrd="1" destOrd="0" presId="urn:microsoft.com/office/officeart/2005/8/layout/hierarchy6"/>
    <dgm:cxn modelId="{4E2F2360-BA6E-4416-9025-929A51962DA8}" type="presParOf" srcId="{32F1ED6C-4683-4E1B-9871-23B0B55D41AF}" destId="{01287C6C-3C00-4CC8-A2BC-465C7C48509A}" srcOrd="0" destOrd="0" presId="urn:microsoft.com/office/officeart/2005/8/layout/hierarchy6"/>
    <dgm:cxn modelId="{9271190E-E51F-4EF3-994F-CBB6D6C87C40}" type="presParOf" srcId="{32F1ED6C-4683-4E1B-9871-23B0B55D41AF}" destId="{DBBD3437-76D8-4ABB-A49B-ABA263578E0A}" srcOrd="1" destOrd="0" presId="urn:microsoft.com/office/officeart/2005/8/layout/hierarchy6"/>
    <dgm:cxn modelId="{B38F6C9B-923E-4003-A5A3-AD5BC768027A}" type="presParOf" srcId="{DBBD3437-76D8-4ABB-A49B-ABA263578E0A}" destId="{1AB8BB33-0CCE-4937-84A4-082A43BBE85B}" srcOrd="0" destOrd="0" presId="urn:microsoft.com/office/officeart/2005/8/layout/hierarchy6"/>
    <dgm:cxn modelId="{B08C3537-FBA7-4BE1-AF18-1C0C02EAD986}" type="presParOf" srcId="{DBBD3437-76D8-4ABB-A49B-ABA263578E0A}" destId="{BDA514C5-5F3E-4C80-9643-73BB63F8468E}" srcOrd="1" destOrd="0" presId="urn:microsoft.com/office/officeart/2005/8/layout/hierarchy6"/>
    <dgm:cxn modelId="{2FB71B53-E6DC-48C3-A45C-C73FDCEE228C}" type="presParOf" srcId="{BDA514C5-5F3E-4C80-9643-73BB63F8468E}" destId="{FC959881-B43B-4A64-9296-056B04217253}" srcOrd="0" destOrd="0" presId="urn:microsoft.com/office/officeart/2005/8/layout/hierarchy6"/>
    <dgm:cxn modelId="{8A28D76D-46D1-4F18-AB29-8DF5D29D34CF}" type="presParOf" srcId="{BDA514C5-5F3E-4C80-9643-73BB63F8468E}" destId="{0D1DF21A-BD35-4A63-8ABF-9C0085DF6994}" srcOrd="1" destOrd="0" presId="urn:microsoft.com/office/officeart/2005/8/layout/hierarchy6"/>
    <dgm:cxn modelId="{DF63E572-655F-4211-BCBA-3872A5B6F2BD}" type="presParOf" srcId="{9FEA213E-B8CC-4D22-B953-08B0E47A57C8}" destId="{56BFF9FE-5AF9-4455-A000-6AF59475698E}" srcOrd="6" destOrd="0" presId="urn:microsoft.com/office/officeart/2005/8/layout/hierarchy6"/>
    <dgm:cxn modelId="{EBB5E7D1-4255-44F3-92C9-F472D6667373}" type="presParOf" srcId="{9FEA213E-B8CC-4D22-B953-08B0E47A57C8}" destId="{26BBE3A7-2CFD-4D93-B9A2-758FC2397E12}" srcOrd="7" destOrd="0" presId="urn:microsoft.com/office/officeart/2005/8/layout/hierarchy6"/>
    <dgm:cxn modelId="{8663F91D-ECBA-46E5-9F21-279EDD950257}" type="presParOf" srcId="{26BBE3A7-2CFD-4D93-B9A2-758FC2397E12}" destId="{CE7A873A-B4BA-47E1-80EB-3B9E2F340E8C}" srcOrd="0" destOrd="0" presId="urn:microsoft.com/office/officeart/2005/8/layout/hierarchy6"/>
    <dgm:cxn modelId="{2D0DBC6F-FF4B-4F2E-BB7C-83C32F4D4D6B}" type="presParOf" srcId="{26BBE3A7-2CFD-4D93-B9A2-758FC2397E12}" destId="{6F696442-B425-47F2-95E2-9BEF842D316C}" srcOrd="1" destOrd="0" presId="urn:microsoft.com/office/officeart/2005/8/layout/hierarchy6"/>
    <dgm:cxn modelId="{D0BFAFE1-0ED7-4323-90AC-1FEB56836B6B}" type="presParOf" srcId="{6F696442-B425-47F2-95E2-9BEF842D316C}" destId="{8245FC70-EA08-4ACF-BFBA-BB873046DCED}" srcOrd="0" destOrd="0" presId="urn:microsoft.com/office/officeart/2005/8/layout/hierarchy6"/>
    <dgm:cxn modelId="{10D9A70C-8AE1-4467-89F9-6FB3981D221F}" type="presParOf" srcId="{6F696442-B425-47F2-95E2-9BEF842D316C}" destId="{EB881F65-8333-4546-97F5-50FFAACE0D9B}" srcOrd="1" destOrd="0" presId="urn:microsoft.com/office/officeart/2005/8/layout/hierarchy6"/>
    <dgm:cxn modelId="{EC8D79A7-2338-404F-80B5-68A65907F3F4}" type="presParOf" srcId="{EB881F65-8333-4546-97F5-50FFAACE0D9B}" destId="{79270308-7F57-4628-AD4D-91B4D01C2CC3}" srcOrd="0" destOrd="0" presId="urn:microsoft.com/office/officeart/2005/8/layout/hierarchy6"/>
    <dgm:cxn modelId="{26D2234C-51E1-41FA-A4FE-47655B4526F0}" type="presParOf" srcId="{EB881F65-8333-4546-97F5-50FFAACE0D9B}" destId="{4496047E-582C-494A-91D0-CCC6F5EB3C50}" srcOrd="1" destOrd="0" presId="urn:microsoft.com/office/officeart/2005/8/layout/hierarchy6"/>
    <dgm:cxn modelId="{EDC90EFF-F108-4DD6-AF4E-A8815B46D54A}" type="presParOf" srcId="{4496047E-582C-494A-91D0-CCC6F5EB3C50}" destId="{CC802C97-F730-468A-81B8-4DBEE0D3EFAC}" srcOrd="0" destOrd="0" presId="urn:microsoft.com/office/officeart/2005/8/layout/hierarchy6"/>
    <dgm:cxn modelId="{06246DEC-83FD-40ED-8BF7-EC9D8330C4FE}" type="presParOf" srcId="{4496047E-582C-494A-91D0-CCC6F5EB3C50}" destId="{67A40E6D-2E9B-42F9-96B9-E89510EAF29E}" srcOrd="1" destOrd="0" presId="urn:microsoft.com/office/officeart/2005/8/layout/hierarchy6"/>
    <dgm:cxn modelId="{DA1C21DC-ADE9-4873-B462-505622FD6D57}" type="presParOf" srcId="{67A40E6D-2E9B-42F9-96B9-E89510EAF29E}" destId="{BFF3C1E8-77C6-43C5-9D2D-B4AF090F33C3}" srcOrd="0" destOrd="0" presId="urn:microsoft.com/office/officeart/2005/8/layout/hierarchy6"/>
    <dgm:cxn modelId="{765437F3-2EE9-45D3-96C1-421EB52A6012}" type="presParOf" srcId="{67A40E6D-2E9B-42F9-96B9-E89510EAF29E}" destId="{6E87E30C-5827-49F1-A1B5-F6FB7409E46D}" srcOrd="1" destOrd="0" presId="urn:microsoft.com/office/officeart/2005/8/layout/hierarchy6"/>
    <dgm:cxn modelId="{66F9482B-4B79-4855-90D4-D8E2D0D89137}" type="presParOf" srcId="{6E87E30C-5827-49F1-A1B5-F6FB7409E46D}" destId="{E21DD767-A286-41EA-8A6A-ED90291B409F}" srcOrd="0" destOrd="0" presId="urn:microsoft.com/office/officeart/2005/8/layout/hierarchy6"/>
    <dgm:cxn modelId="{7CE154E4-97E2-4A65-993B-92B98360CB8D}" type="presParOf" srcId="{6E87E30C-5827-49F1-A1B5-F6FB7409E46D}" destId="{7B614402-064B-44C2-AC75-C13CD8CDD2F9}" srcOrd="1" destOrd="0" presId="urn:microsoft.com/office/officeart/2005/8/layout/hierarchy6"/>
    <dgm:cxn modelId="{8CC8C8D4-4279-4AC7-BC06-E582DE95C258}" type="presParOf" srcId="{7B614402-064B-44C2-AC75-C13CD8CDD2F9}" destId="{0144E8CA-E809-42AB-B114-D918A18A02F4}" srcOrd="0" destOrd="0" presId="urn:microsoft.com/office/officeart/2005/8/layout/hierarchy6"/>
    <dgm:cxn modelId="{9ADDFDC7-4296-466C-831A-AE973C2976AE}" type="presParOf" srcId="{7B614402-064B-44C2-AC75-C13CD8CDD2F9}" destId="{1D1610EC-54C0-4E3E-A496-98CB380F6BA4}" srcOrd="1" destOrd="0" presId="urn:microsoft.com/office/officeart/2005/8/layout/hierarchy6"/>
    <dgm:cxn modelId="{595580D7-C85D-40F4-93DE-AD2683F86A8A}" type="presParOf" srcId="{1D1610EC-54C0-4E3E-A496-98CB380F6BA4}" destId="{4F01556B-BA1E-4DBC-9A02-EED3CC39D379}" srcOrd="0" destOrd="0" presId="urn:microsoft.com/office/officeart/2005/8/layout/hierarchy6"/>
    <dgm:cxn modelId="{6ADE0324-49D3-499C-931C-4CAD0B2B1340}" type="presParOf" srcId="{1D1610EC-54C0-4E3E-A496-98CB380F6BA4}" destId="{1CC75E00-6EF2-4718-8E63-8E4DBA10ABDD}" srcOrd="1" destOrd="0" presId="urn:microsoft.com/office/officeart/2005/8/layout/hierarchy6"/>
    <dgm:cxn modelId="{7A1F5835-80C6-4577-8A70-92FAE1495C18}" type="presParOf" srcId="{1CC75E00-6EF2-4718-8E63-8E4DBA10ABDD}" destId="{D51256DB-A3AF-4F92-8B7C-89AFBE27C4FD}" srcOrd="0" destOrd="0" presId="urn:microsoft.com/office/officeart/2005/8/layout/hierarchy6"/>
    <dgm:cxn modelId="{5D5328D1-18A2-4785-A5B5-19D7D7632337}" type="presParOf" srcId="{1CC75E00-6EF2-4718-8E63-8E4DBA10ABDD}" destId="{644C2AE8-7939-45B4-8446-1CB5A5DB6311}" srcOrd="1" destOrd="0" presId="urn:microsoft.com/office/officeart/2005/8/layout/hierarchy6"/>
    <dgm:cxn modelId="{559016CF-839C-4589-810B-C4E0AB1E7499}" type="presParOf" srcId="{CA531B99-C033-4C79-97FA-98FC47C33568}" destId="{1DC22878-CD05-4C0B-AB2A-25AB0DC4E16E}" srcOrd="1" destOrd="0" presId="urn:microsoft.com/office/officeart/2005/8/layout/hierarchy6"/>
    <dgm:cxn modelId="{EE50D58C-191F-418A-B777-9E4284E78448}" type="presParOf" srcId="{1DC22878-CD05-4C0B-AB2A-25AB0DC4E16E}" destId="{E1FC0818-678B-46CB-A26D-7B3AB3750B54}" srcOrd="0" destOrd="0" presId="urn:microsoft.com/office/officeart/2005/8/layout/hierarchy6"/>
    <dgm:cxn modelId="{56F18D3C-7FCC-48C5-924C-7388532D9891}" type="presParOf" srcId="{E1FC0818-678B-46CB-A26D-7B3AB3750B54}" destId="{728FABF7-0D5F-48D9-9C73-20C428A38D6E}" srcOrd="0" destOrd="0" presId="urn:microsoft.com/office/officeart/2005/8/layout/hierarchy6"/>
    <dgm:cxn modelId="{AA0EDC06-D03A-478D-B437-EE7524067DC3}" type="presParOf" srcId="{E1FC0818-678B-46CB-A26D-7B3AB3750B54}" destId="{649DDF56-9921-4D15-B60C-A5CD2FD76F0F}" srcOrd="1" destOrd="0" presId="urn:microsoft.com/office/officeart/2005/8/layout/hierarchy6"/>
    <dgm:cxn modelId="{E3A32BBA-1BDC-4131-A214-65FA7DD48AC6}" type="presParOf" srcId="{1DC22878-CD05-4C0B-AB2A-25AB0DC4E16E}" destId="{2FFE1792-5113-4B5B-B471-6F136B519B99}" srcOrd="1" destOrd="0" presId="urn:microsoft.com/office/officeart/2005/8/layout/hierarchy6"/>
    <dgm:cxn modelId="{3AA8C7EB-7EA7-4AA4-9391-DD7C0B761090}" type="presParOf" srcId="{2FFE1792-5113-4B5B-B471-6F136B519B99}" destId="{221CDA46-B2B0-4EDD-95BB-C34BCAA235EC}" srcOrd="0" destOrd="0" presId="urn:microsoft.com/office/officeart/2005/8/layout/hierarchy6"/>
    <dgm:cxn modelId="{85B2E197-8777-45D0-833E-80CC6E412765}" type="presParOf" srcId="{1DC22878-CD05-4C0B-AB2A-25AB0DC4E16E}" destId="{B2F2C64A-ECF7-4A59-A2B4-CA055BE7A6AF}" srcOrd="2" destOrd="0" presId="urn:microsoft.com/office/officeart/2005/8/layout/hierarchy6"/>
    <dgm:cxn modelId="{094D219E-6255-4A7B-B8D3-3D8D859FAC5B}" type="presParOf" srcId="{B2F2C64A-ECF7-4A59-A2B4-CA055BE7A6AF}" destId="{1E94B8DD-0694-4F8F-850F-53180A889CB9}" srcOrd="0" destOrd="0" presId="urn:microsoft.com/office/officeart/2005/8/layout/hierarchy6"/>
    <dgm:cxn modelId="{DA718000-4144-4708-9753-CB7376BE3AB7}" type="presParOf" srcId="{B2F2C64A-ECF7-4A59-A2B4-CA055BE7A6AF}" destId="{82219BA9-E192-4D6C-9D1B-3DE99EFEEACA}" srcOrd="1" destOrd="0" presId="urn:microsoft.com/office/officeart/2005/8/layout/hierarchy6"/>
    <dgm:cxn modelId="{F5938E8D-97E2-4561-9A88-31FBEBEAFFC8}" type="presParOf" srcId="{1DC22878-CD05-4C0B-AB2A-25AB0DC4E16E}" destId="{C63035E8-54DC-451C-AC8C-1F6E141543FB}" srcOrd="3" destOrd="0" presId="urn:microsoft.com/office/officeart/2005/8/layout/hierarchy6"/>
    <dgm:cxn modelId="{E19DED49-0B90-4E00-8F96-98D381DB9C39}" type="presParOf" srcId="{C63035E8-54DC-451C-AC8C-1F6E141543FB}" destId="{4EB10DB7-7D73-45E9-AFD4-E82873F0727E}" srcOrd="0" destOrd="0" presId="urn:microsoft.com/office/officeart/2005/8/layout/hierarchy6"/>
    <dgm:cxn modelId="{4454B1E7-F0DE-44B4-AA02-B52F4CE96081}" type="presParOf" srcId="{1DC22878-CD05-4C0B-AB2A-25AB0DC4E16E}" destId="{3C7EE0AC-93D5-4C67-A28C-B23462AC2CF8}" srcOrd="4" destOrd="0" presId="urn:microsoft.com/office/officeart/2005/8/layout/hierarchy6"/>
    <dgm:cxn modelId="{0EC49579-32FF-482D-8235-9D1A89630CBF}" type="presParOf" srcId="{3C7EE0AC-93D5-4C67-A28C-B23462AC2CF8}" destId="{5F1D08E5-E2F3-4EBA-A824-70FF8C7CEBBD}" srcOrd="0" destOrd="0" presId="urn:microsoft.com/office/officeart/2005/8/layout/hierarchy6"/>
    <dgm:cxn modelId="{855E7F21-D803-4878-8339-3BA7E607F6EB}" type="presParOf" srcId="{3C7EE0AC-93D5-4C67-A28C-B23462AC2CF8}" destId="{E0118F0A-8546-4D77-A67C-663F3EAE2419}" srcOrd="1" destOrd="0" presId="urn:microsoft.com/office/officeart/2005/8/layout/hierarchy6"/>
    <dgm:cxn modelId="{0EA9C070-3908-4644-91E8-5AEA9167FE4D}" type="presParOf" srcId="{1DC22878-CD05-4C0B-AB2A-25AB0DC4E16E}" destId="{3DBD91BB-8A57-4E3F-A6C9-9D02293A4522}" srcOrd="5" destOrd="0" presId="urn:microsoft.com/office/officeart/2005/8/layout/hierarchy6"/>
    <dgm:cxn modelId="{4FF0F96E-5B61-4AA6-A6FF-659962999701}" type="presParOf" srcId="{3DBD91BB-8A57-4E3F-A6C9-9D02293A4522}" destId="{7C859532-EF30-4340-8BFF-F46782697972}" srcOrd="0" destOrd="0" presId="urn:microsoft.com/office/officeart/2005/8/layout/hierarchy6"/>
    <dgm:cxn modelId="{8C558DF6-F3A2-49E9-95D7-6EC29CC0D138}" type="presParOf" srcId="{1DC22878-CD05-4C0B-AB2A-25AB0DC4E16E}" destId="{33A87968-71F7-45E4-9484-DB91B307425F}" srcOrd="6" destOrd="0" presId="urn:microsoft.com/office/officeart/2005/8/layout/hierarchy6"/>
    <dgm:cxn modelId="{FF0A7FB6-41FE-491D-A56F-002475CB6E6E}" type="presParOf" srcId="{33A87968-71F7-45E4-9484-DB91B307425F}" destId="{9FF22745-D040-4C6C-80D8-4D1DB76DDFAF}" srcOrd="0" destOrd="0" presId="urn:microsoft.com/office/officeart/2005/8/layout/hierarchy6"/>
    <dgm:cxn modelId="{206AD5C5-5C44-4D94-9A7D-39A0DDAB8174}" type="presParOf" srcId="{33A87968-71F7-45E4-9484-DB91B307425F}" destId="{048E71D3-2613-4FE6-A64E-8F5C7B3B7C35}" srcOrd="1" destOrd="0" presId="urn:microsoft.com/office/officeart/2005/8/layout/hierarchy6"/>
    <dgm:cxn modelId="{3552F30E-C7BC-4BB4-A677-FD1CBB748963}" type="presParOf" srcId="{1DC22878-CD05-4C0B-AB2A-25AB0DC4E16E}" destId="{20009604-551C-4BE0-97D0-278137D32006}" srcOrd="7" destOrd="0" presId="urn:microsoft.com/office/officeart/2005/8/layout/hierarchy6"/>
    <dgm:cxn modelId="{1605940D-4F8B-4FCF-883F-68C3DC5678B8}" type="presParOf" srcId="{20009604-551C-4BE0-97D0-278137D32006}" destId="{9946CF80-A7E6-423F-9EE6-A54EA1E0082F}" srcOrd="0" destOrd="0" presId="urn:microsoft.com/office/officeart/2005/8/layout/hierarchy6"/>
    <dgm:cxn modelId="{669E9D97-EF93-4193-8D00-A2C58EB8BAE6}" type="presParOf" srcId="{1DC22878-CD05-4C0B-AB2A-25AB0DC4E16E}" destId="{B0CB842D-FFB9-4CAC-BC99-D2ED4F5CDC31}" srcOrd="8" destOrd="0" presId="urn:microsoft.com/office/officeart/2005/8/layout/hierarchy6"/>
    <dgm:cxn modelId="{7B655BCA-5ABE-40CB-AEC2-8573CA44E7A0}" type="presParOf" srcId="{B0CB842D-FFB9-4CAC-BC99-D2ED4F5CDC31}" destId="{19131813-9623-44ED-B593-C1E610CF0AF7}" srcOrd="0" destOrd="0" presId="urn:microsoft.com/office/officeart/2005/8/layout/hierarchy6"/>
    <dgm:cxn modelId="{C18B2EC2-4278-464E-80D5-BEA1B4B082DA}" type="presParOf" srcId="{B0CB842D-FFB9-4CAC-BC99-D2ED4F5CDC31}" destId="{7DF470F4-75EA-477C-9C6E-8825DB7CA32A}" srcOrd="1" destOrd="0" presId="urn:microsoft.com/office/officeart/2005/8/layout/hierarchy6"/>
    <dgm:cxn modelId="{DFC391AD-973C-42BF-AF2F-90F381F5E105}" type="presParOf" srcId="{1DC22878-CD05-4C0B-AB2A-25AB0DC4E16E}" destId="{5E6A9BC7-37D7-4325-909B-31700F6FB8AF}" srcOrd="9" destOrd="0" presId="urn:microsoft.com/office/officeart/2005/8/layout/hierarchy6"/>
    <dgm:cxn modelId="{3EAEF683-EC8F-473B-BF10-852DDBC23079}" type="presParOf" srcId="{5E6A9BC7-37D7-4325-909B-31700F6FB8AF}" destId="{A854C9CD-C840-4666-A284-98E028236856}" srcOrd="0" destOrd="0" presId="urn:microsoft.com/office/officeart/2005/8/layout/hierarchy6"/>
    <dgm:cxn modelId="{D0E7FADC-2D1C-47F6-A69D-C0D473EDCB57}" type="presParOf" srcId="{1DC22878-CD05-4C0B-AB2A-25AB0DC4E16E}" destId="{161CB0E9-0D5A-43B0-8C56-BCD6FFC0F2D8}" srcOrd="10" destOrd="0" presId="urn:microsoft.com/office/officeart/2005/8/layout/hierarchy6"/>
    <dgm:cxn modelId="{7F4DC7B7-6B17-46F3-96E3-AF8DDA524605}" type="presParOf" srcId="{161CB0E9-0D5A-43B0-8C56-BCD6FFC0F2D8}" destId="{602F1942-7956-4070-A1AA-A575843D3869}" srcOrd="0" destOrd="0" presId="urn:microsoft.com/office/officeart/2005/8/layout/hierarchy6"/>
    <dgm:cxn modelId="{7383BCE8-D6E9-4000-A482-3B8697CC6DF2}" type="presParOf" srcId="{161CB0E9-0D5A-43B0-8C56-BCD6FFC0F2D8}" destId="{B9EDA629-D8EF-4051-B115-70FC3DAD11BF}" srcOrd="1" destOrd="0" presId="urn:microsoft.com/office/officeart/2005/8/layout/hierarchy6"/>
    <dgm:cxn modelId="{730658EB-8A41-44D1-9FF0-D93AC5F7DAA4}" type="presParOf" srcId="{1DC22878-CD05-4C0B-AB2A-25AB0DC4E16E}" destId="{15CA1E1A-BEEA-47F8-A3C5-A987113F6B12}" srcOrd="11" destOrd="0" presId="urn:microsoft.com/office/officeart/2005/8/layout/hierarchy6"/>
    <dgm:cxn modelId="{71815E69-7246-4913-8860-0E791D29949E}" type="presParOf" srcId="{15CA1E1A-BEEA-47F8-A3C5-A987113F6B12}" destId="{C6763E64-9611-4B9A-A0F9-33FF0F0E3390}" srcOrd="0" destOrd="0" presId="urn:microsoft.com/office/officeart/2005/8/layout/hierarchy6"/>
    <dgm:cxn modelId="{C1555272-2A25-40CF-9D4C-55165C4D92E3}" type="presParOf" srcId="{1DC22878-CD05-4C0B-AB2A-25AB0DC4E16E}" destId="{3F277C7A-C97E-442B-9AAA-8C8AF5070E17}" srcOrd="12" destOrd="0" presId="urn:microsoft.com/office/officeart/2005/8/layout/hierarchy6"/>
    <dgm:cxn modelId="{92E4487E-F34A-4D3B-A109-CF686493D7DF}" type="presParOf" srcId="{3F277C7A-C97E-442B-9AAA-8C8AF5070E17}" destId="{D166AEFA-E986-4F58-86F0-EB1FE6ED551E}" srcOrd="0" destOrd="0" presId="urn:microsoft.com/office/officeart/2005/8/layout/hierarchy6"/>
    <dgm:cxn modelId="{CC4B9BB1-59B8-4B27-98C1-C83772C52290}" type="presParOf" srcId="{3F277C7A-C97E-442B-9AAA-8C8AF5070E17}" destId="{CC62B100-0EC0-4749-A684-880D093A3178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66AEFA-E986-4F58-86F0-EB1FE6ED551E}">
      <dsp:nvSpPr>
        <dsp:cNvPr id="0" name=""/>
        <dsp:cNvSpPr/>
      </dsp:nvSpPr>
      <dsp:spPr>
        <a:xfrm>
          <a:off x="0" y="4751720"/>
          <a:ext cx="8596312" cy="32991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000" b="0" kern="1200"/>
            <a:t>Levels of Opportunity</a:t>
          </a:r>
          <a:r>
            <a:rPr lang="en-US" sz="2000" b="0" kern="1200" baseline="30000"/>
            <a:t>**</a:t>
          </a:r>
          <a:endParaRPr lang="en-US" sz="2000" b="0" kern="1200"/>
        </a:p>
      </dsp:txBody>
      <dsp:txXfrm>
        <a:off x="0" y="4751720"/>
        <a:ext cx="2578893" cy="329917"/>
      </dsp:txXfrm>
    </dsp:sp>
    <dsp:sp modelId="{602F1942-7956-4070-A1AA-A575843D3869}">
      <dsp:nvSpPr>
        <dsp:cNvPr id="0" name=""/>
        <dsp:cNvSpPr/>
      </dsp:nvSpPr>
      <dsp:spPr>
        <a:xfrm>
          <a:off x="0" y="4186306"/>
          <a:ext cx="8596312" cy="32991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800" b="1" kern="1200"/>
            <a:t>Exposure</a:t>
          </a:r>
        </a:p>
      </dsp:txBody>
      <dsp:txXfrm>
        <a:off x="0" y="4186306"/>
        <a:ext cx="2578893" cy="329917"/>
      </dsp:txXfrm>
    </dsp:sp>
    <dsp:sp modelId="{19131813-9623-44ED-B593-C1E610CF0AF7}">
      <dsp:nvSpPr>
        <dsp:cNvPr id="0" name=""/>
        <dsp:cNvSpPr/>
      </dsp:nvSpPr>
      <dsp:spPr>
        <a:xfrm>
          <a:off x="0" y="3549468"/>
          <a:ext cx="8596312" cy="32991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/>
            <a:t>Experience</a:t>
          </a:r>
        </a:p>
      </dsp:txBody>
      <dsp:txXfrm>
        <a:off x="0" y="3549468"/>
        <a:ext cx="2578893" cy="329917"/>
      </dsp:txXfrm>
    </dsp:sp>
    <dsp:sp modelId="{9FF22745-D040-4C6C-80D8-4D1DB76DDFAF}">
      <dsp:nvSpPr>
        <dsp:cNvPr id="0" name=""/>
        <dsp:cNvSpPr/>
      </dsp:nvSpPr>
      <dsp:spPr>
        <a:xfrm>
          <a:off x="0" y="2893132"/>
          <a:ext cx="8596312" cy="32991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/>
            <a:t>Emphasis</a:t>
          </a:r>
        </a:p>
      </dsp:txBody>
      <dsp:txXfrm>
        <a:off x="0" y="2893132"/>
        <a:ext cx="2578893" cy="329917"/>
      </dsp:txXfrm>
    </dsp:sp>
    <dsp:sp modelId="{5F1D08E5-E2F3-4EBA-A824-70FF8C7CEBBD}">
      <dsp:nvSpPr>
        <dsp:cNvPr id="0" name=""/>
        <dsp:cNvSpPr/>
      </dsp:nvSpPr>
      <dsp:spPr>
        <a:xfrm>
          <a:off x="0" y="2175211"/>
          <a:ext cx="8596312" cy="32991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800" b="1" kern="1200"/>
            <a:t>Major Area of Study</a:t>
          </a:r>
        </a:p>
      </dsp:txBody>
      <dsp:txXfrm>
        <a:off x="0" y="2175211"/>
        <a:ext cx="2578893" cy="329917"/>
      </dsp:txXfrm>
    </dsp:sp>
    <dsp:sp modelId="{1E94B8DD-0694-4F8F-850F-53180A889CB9}">
      <dsp:nvSpPr>
        <dsp:cNvPr id="0" name=""/>
        <dsp:cNvSpPr/>
      </dsp:nvSpPr>
      <dsp:spPr>
        <a:xfrm>
          <a:off x="0" y="1558158"/>
          <a:ext cx="8596312" cy="32991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/>
            <a:t>Stages of Training</a:t>
          </a:r>
        </a:p>
      </dsp:txBody>
      <dsp:txXfrm>
        <a:off x="0" y="1558158"/>
        <a:ext cx="2578893" cy="329917"/>
      </dsp:txXfrm>
    </dsp:sp>
    <dsp:sp modelId="{728FABF7-0D5F-48D9-9C73-20C428A38D6E}">
      <dsp:nvSpPr>
        <dsp:cNvPr id="0" name=""/>
        <dsp:cNvSpPr/>
      </dsp:nvSpPr>
      <dsp:spPr>
        <a:xfrm>
          <a:off x="0" y="875878"/>
          <a:ext cx="8596312" cy="28972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/>
            <a:t>Specialty</a:t>
          </a:r>
        </a:p>
      </dsp:txBody>
      <dsp:txXfrm>
        <a:off x="0" y="875878"/>
        <a:ext cx="2578893" cy="289723"/>
      </dsp:txXfrm>
    </dsp:sp>
    <dsp:sp modelId="{A741B94C-05C5-462C-B6C6-BED9CD5D8F1C}">
      <dsp:nvSpPr>
        <dsp:cNvPr id="0" name=""/>
        <dsp:cNvSpPr/>
      </dsp:nvSpPr>
      <dsp:spPr>
        <a:xfrm>
          <a:off x="3675247" y="815761"/>
          <a:ext cx="3541007" cy="416385"/>
        </a:xfrm>
        <a:prstGeom prst="roundRect">
          <a:avLst>
            <a:gd name="adj" fmla="val 10000"/>
          </a:avLst>
        </a:prstGeom>
        <a:solidFill>
          <a:schemeClr val="lt1"/>
        </a:solidFill>
        <a:ln w="19050" cap="rnd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000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50" b="1" kern="1200"/>
            <a:t>Police and Public Safety Psychology (PPSP)</a:t>
          </a:r>
          <a:r>
            <a:rPr lang="en-US" sz="1350" b="1" kern="1200" baseline="30000"/>
            <a:t>1</a:t>
          </a:r>
          <a:endParaRPr lang="en-US" sz="1350" b="1" kern="1200"/>
        </a:p>
      </dsp:txBody>
      <dsp:txXfrm>
        <a:off x="3687443" y="827957"/>
        <a:ext cx="3516615" cy="391993"/>
      </dsp:txXfrm>
    </dsp:sp>
    <dsp:sp modelId="{D53F5E2B-0D54-4358-9C78-E20ADCD6F13D}">
      <dsp:nvSpPr>
        <dsp:cNvPr id="0" name=""/>
        <dsp:cNvSpPr/>
      </dsp:nvSpPr>
      <dsp:spPr>
        <a:xfrm>
          <a:off x="3281284" y="1232146"/>
          <a:ext cx="2164467" cy="286521"/>
        </a:xfrm>
        <a:custGeom>
          <a:avLst/>
          <a:gdLst/>
          <a:ahLst/>
          <a:cxnLst/>
          <a:rect l="0" t="0" r="0" b="0"/>
          <a:pathLst>
            <a:path>
              <a:moveTo>
                <a:pt x="2164467" y="0"/>
              </a:moveTo>
              <a:lnTo>
                <a:pt x="2164467" y="143260"/>
              </a:lnTo>
              <a:lnTo>
                <a:pt x="0" y="143260"/>
              </a:lnTo>
              <a:lnTo>
                <a:pt x="0" y="286521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2C334D-13FD-4372-86FB-09796C4AE44B}">
      <dsp:nvSpPr>
        <dsp:cNvPr id="0" name=""/>
        <dsp:cNvSpPr/>
      </dsp:nvSpPr>
      <dsp:spPr>
        <a:xfrm>
          <a:off x="2582111" y="1518668"/>
          <a:ext cx="1398345" cy="408420"/>
        </a:xfrm>
        <a:prstGeom prst="roundRect">
          <a:avLst>
            <a:gd name="adj" fmla="val 10000"/>
          </a:avLst>
        </a:prstGeom>
        <a:solidFill>
          <a:schemeClr val="lt1"/>
        </a:solidFill>
        <a:ln w="19050" cap="rnd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200" b="1" kern="1200"/>
            <a:t>Doctora</a:t>
          </a:r>
          <a:r>
            <a:rPr lang="en-US" sz="1200" kern="1200"/>
            <a:t>l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200" b="1" kern="1200"/>
            <a:t>Training Program</a:t>
          </a:r>
          <a:r>
            <a:rPr lang="en-US" sz="1200" b="1" kern="1200" baseline="30000"/>
            <a:t>2</a:t>
          </a:r>
          <a:endParaRPr lang="en-US" sz="1000" b="1" kern="1200"/>
        </a:p>
      </dsp:txBody>
      <dsp:txXfrm>
        <a:off x="2594073" y="1530630"/>
        <a:ext cx="1374421" cy="384496"/>
      </dsp:txXfrm>
    </dsp:sp>
    <dsp:sp modelId="{4A7A411E-5B0E-42B6-83D5-09FFED1E34C9}">
      <dsp:nvSpPr>
        <dsp:cNvPr id="0" name=""/>
        <dsp:cNvSpPr/>
      </dsp:nvSpPr>
      <dsp:spPr>
        <a:xfrm>
          <a:off x="3233172" y="1927089"/>
          <a:ext cx="91440" cy="116617"/>
        </a:xfrm>
        <a:custGeom>
          <a:avLst/>
          <a:gdLst/>
          <a:ahLst/>
          <a:cxnLst/>
          <a:rect l="0" t="0" r="0" b="0"/>
          <a:pathLst>
            <a:path>
              <a:moveTo>
                <a:pt x="48111" y="0"/>
              </a:moveTo>
              <a:lnTo>
                <a:pt x="48111" y="58308"/>
              </a:lnTo>
              <a:lnTo>
                <a:pt x="45720" y="58308"/>
              </a:lnTo>
              <a:lnTo>
                <a:pt x="45720" y="116617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08D252-7961-47FC-AF5F-47072A907018}">
      <dsp:nvSpPr>
        <dsp:cNvPr id="0" name=""/>
        <dsp:cNvSpPr/>
      </dsp:nvSpPr>
      <dsp:spPr>
        <a:xfrm>
          <a:off x="2578757" y="2043707"/>
          <a:ext cx="1400271" cy="586900"/>
        </a:xfrm>
        <a:prstGeom prst="roundRect">
          <a:avLst>
            <a:gd name="adj" fmla="val 10000"/>
          </a:avLst>
        </a:prstGeom>
        <a:solidFill>
          <a:schemeClr val="lt1"/>
        </a:solidFill>
        <a:ln w="19050" cap="rnd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baseline="0"/>
            <a:t>(1) at least 1 course</a:t>
          </a:r>
          <a:r>
            <a:rPr lang="en-US" sz="900" kern="1200" baseline="30000"/>
            <a:t>3</a:t>
          </a:r>
          <a:r>
            <a:rPr lang="en-US" sz="900" kern="1200" baseline="0"/>
            <a:t> in each of the four PPSP domains (2) 1 PPSP practicum</a:t>
          </a:r>
          <a:r>
            <a:rPr lang="en-US" sz="900" kern="1200" baseline="30000"/>
            <a:t>4</a:t>
          </a:r>
          <a:r>
            <a:rPr lang="en-US" sz="900" kern="1200" baseline="0"/>
            <a:t> and (3) a research project in PPSP</a:t>
          </a:r>
        </a:p>
      </dsp:txBody>
      <dsp:txXfrm>
        <a:off x="2595947" y="2060897"/>
        <a:ext cx="1365891" cy="552520"/>
      </dsp:txXfrm>
    </dsp:sp>
    <dsp:sp modelId="{01651D49-23FE-4601-88DB-AF45B00CF3FE}">
      <dsp:nvSpPr>
        <dsp:cNvPr id="0" name=""/>
        <dsp:cNvSpPr/>
      </dsp:nvSpPr>
      <dsp:spPr>
        <a:xfrm>
          <a:off x="3230665" y="2630607"/>
          <a:ext cx="91440" cy="165799"/>
        </a:xfrm>
        <a:custGeom>
          <a:avLst/>
          <a:gdLst/>
          <a:ahLst/>
          <a:cxnLst/>
          <a:rect l="0" t="0" r="0" b="0"/>
          <a:pathLst>
            <a:path>
              <a:moveTo>
                <a:pt x="48227" y="0"/>
              </a:moveTo>
              <a:lnTo>
                <a:pt x="48227" y="82899"/>
              </a:lnTo>
              <a:lnTo>
                <a:pt x="45720" y="82899"/>
              </a:lnTo>
              <a:lnTo>
                <a:pt x="45720" y="165799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F542B3-6107-49E6-B397-6117825A8671}">
      <dsp:nvSpPr>
        <dsp:cNvPr id="0" name=""/>
        <dsp:cNvSpPr/>
      </dsp:nvSpPr>
      <dsp:spPr>
        <a:xfrm>
          <a:off x="2579645" y="2796407"/>
          <a:ext cx="1393478" cy="524477"/>
        </a:xfrm>
        <a:prstGeom prst="roundRect">
          <a:avLst>
            <a:gd name="adj" fmla="val 10000"/>
          </a:avLst>
        </a:prstGeom>
        <a:solidFill>
          <a:schemeClr val="lt1"/>
        </a:solidFill>
        <a:ln w="19050" cap="rnd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/>
            <a:t>(1) 2 PPSP courses</a:t>
          </a:r>
          <a:r>
            <a:rPr lang="en-US" sz="900" kern="1200" baseline="30000"/>
            <a:t>3</a:t>
          </a:r>
          <a:r>
            <a:rPr lang="en-US" sz="900" kern="1200"/>
            <a:t> and (2) 1 PPSP practicum</a:t>
          </a:r>
          <a:r>
            <a:rPr lang="en-US" sz="900" kern="1200" baseline="30000"/>
            <a:t>4</a:t>
          </a:r>
          <a:r>
            <a:rPr lang="en-US" sz="900" kern="1200"/>
            <a:t> or a research project in PPSP</a:t>
          </a:r>
        </a:p>
      </dsp:txBody>
      <dsp:txXfrm>
        <a:off x="2595006" y="2811768"/>
        <a:ext cx="1362756" cy="493755"/>
      </dsp:txXfrm>
    </dsp:sp>
    <dsp:sp modelId="{48CE0990-C0B3-425C-A14E-83FE04688242}">
      <dsp:nvSpPr>
        <dsp:cNvPr id="0" name=""/>
        <dsp:cNvSpPr/>
      </dsp:nvSpPr>
      <dsp:spPr>
        <a:xfrm>
          <a:off x="3228137" y="3320884"/>
          <a:ext cx="91440" cy="170138"/>
        </a:xfrm>
        <a:custGeom>
          <a:avLst/>
          <a:gdLst/>
          <a:ahLst/>
          <a:cxnLst/>
          <a:rect l="0" t="0" r="0" b="0"/>
          <a:pathLst>
            <a:path>
              <a:moveTo>
                <a:pt x="48247" y="0"/>
              </a:moveTo>
              <a:lnTo>
                <a:pt x="48247" y="85069"/>
              </a:lnTo>
              <a:lnTo>
                <a:pt x="45720" y="85069"/>
              </a:lnTo>
              <a:lnTo>
                <a:pt x="45720" y="170138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765C59-C374-4AAD-B0FF-B569EBB86A9B}">
      <dsp:nvSpPr>
        <dsp:cNvPr id="0" name=""/>
        <dsp:cNvSpPr/>
      </dsp:nvSpPr>
      <dsp:spPr>
        <a:xfrm>
          <a:off x="2579460" y="3491022"/>
          <a:ext cx="1388794" cy="429433"/>
        </a:xfrm>
        <a:prstGeom prst="roundRect">
          <a:avLst>
            <a:gd name="adj" fmla="val 10000"/>
          </a:avLst>
        </a:prstGeom>
        <a:solidFill>
          <a:schemeClr val="lt1"/>
        </a:solidFill>
        <a:ln w="19050" cap="rnd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/>
            <a:t>(1) 1 PPSP course</a:t>
          </a:r>
          <a:r>
            <a:rPr lang="en-US" sz="900" kern="1200" baseline="30000"/>
            <a:t>3</a:t>
          </a:r>
          <a:r>
            <a:rPr lang="en-US" sz="900" kern="1200"/>
            <a:t> and (2) 1 PPSP practicum</a:t>
          </a:r>
          <a:r>
            <a:rPr lang="en-US" sz="900" kern="1200" baseline="30000"/>
            <a:t>4</a:t>
          </a:r>
          <a:r>
            <a:rPr lang="en-US" sz="900" kern="1200"/>
            <a:t> or research project in PPSP </a:t>
          </a:r>
        </a:p>
      </dsp:txBody>
      <dsp:txXfrm>
        <a:off x="2592038" y="3503600"/>
        <a:ext cx="1363638" cy="404277"/>
      </dsp:txXfrm>
    </dsp:sp>
    <dsp:sp modelId="{0ED48F6C-8B54-44AB-AF9D-FBAA34FF5BB4}">
      <dsp:nvSpPr>
        <dsp:cNvPr id="0" name=""/>
        <dsp:cNvSpPr/>
      </dsp:nvSpPr>
      <dsp:spPr>
        <a:xfrm>
          <a:off x="3226248" y="3920456"/>
          <a:ext cx="91440" cy="130652"/>
        </a:xfrm>
        <a:custGeom>
          <a:avLst/>
          <a:gdLst/>
          <a:ahLst/>
          <a:cxnLst/>
          <a:rect l="0" t="0" r="0" b="0"/>
          <a:pathLst>
            <a:path>
              <a:moveTo>
                <a:pt x="47608" y="0"/>
              </a:moveTo>
              <a:lnTo>
                <a:pt x="47608" y="65326"/>
              </a:lnTo>
              <a:lnTo>
                <a:pt x="45720" y="65326"/>
              </a:lnTo>
              <a:lnTo>
                <a:pt x="45720" y="130652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C21F5C-A6B1-4218-A6C8-CCB411497620}">
      <dsp:nvSpPr>
        <dsp:cNvPr id="0" name=""/>
        <dsp:cNvSpPr/>
      </dsp:nvSpPr>
      <dsp:spPr>
        <a:xfrm>
          <a:off x="2574633" y="4051109"/>
          <a:ext cx="1394670" cy="605672"/>
        </a:xfrm>
        <a:prstGeom prst="roundRect">
          <a:avLst>
            <a:gd name="adj" fmla="val 10000"/>
          </a:avLst>
        </a:prstGeom>
        <a:solidFill>
          <a:schemeClr val="lt1"/>
        </a:solidFill>
        <a:ln w="19050" cap="rnd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/>
            <a:t>(1) 1 PPSP course</a:t>
          </a:r>
          <a:r>
            <a:rPr lang="en-US" sz="900" kern="1200" baseline="30000"/>
            <a:t>3</a:t>
          </a:r>
          <a:r>
            <a:rPr lang="en-US" sz="900" kern="1200"/>
            <a:t> or (2) a practicum</a:t>
          </a:r>
          <a:r>
            <a:rPr lang="en-US" sz="900" kern="1200" baseline="30000"/>
            <a:t>4</a:t>
          </a:r>
          <a:r>
            <a:rPr lang="en-US" sz="900" kern="1200"/>
            <a:t> or research project in PPSP</a:t>
          </a:r>
        </a:p>
      </dsp:txBody>
      <dsp:txXfrm>
        <a:off x="2592373" y="4068849"/>
        <a:ext cx="1359190" cy="570192"/>
      </dsp:txXfrm>
    </dsp:sp>
    <dsp:sp modelId="{C91A4B47-D539-452D-97EC-B7450D16A355}">
      <dsp:nvSpPr>
        <dsp:cNvPr id="0" name=""/>
        <dsp:cNvSpPr/>
      </dsp:nvSpPr>
      <dsp:spPr>
        <a:xfrm>
          <a:off x="4748611" y="1232146"/>
          <a:ext cx="697140" cy="286521"/>
        </a:xfrm>
        <a:custGeom>
          <a:avLst/>
          <a:gdLst/>
          <a:ahLst/>
          <a:cxnLst/>
          <a:rect l="0" t="0" r="0" b="0"/>
          <a:pathLst>
            <a:path>
              <a:moveTo>
                <a:pt x="697140" y="0"/>
              </a:moveTo>
              <a:lnTo>
                <a:pt x="697140" y="143260"/>
              </a:lnTo>
              <a:lnTo>
                <a:pt x="0" y="143260"/>
              </a:lnTo>
              <a:lnTo>
                <a:pt x="0" y="286521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262265-1B75-461F-A842-9306EDE96913}">
      <dsp:nvSpPr>
        <dsp:cNvPr id="0" name=""/>
        <dsp:cNvSpPr/>
      </dsp:nvSpPr>
      <dsp:spPr>
        <a:xfrm>
          <a:off x="4112772" y="1518668"/>
          <a:ext cx="1271677" cy="396722"/>
        </a:xfrm>
        <a:prstGeom prst="roundRect">
          <a:avLst>
            <a:gd name="adj" fmla="val 10000"/>
          </a:avLst>
        </a:prstGeom>
        <a:solidFill>
          <a:schemeClr val="lt1"/>
        </a:solidFill>
        <a:ln w="19050" cap="rnd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200" b="1" kern="1200"/>
            <a:t>Internship </a:t>
          </a:r>
          <a:br>
            <a:rPr lang="en-US" sz="1200" b="1" kern="1200"/>
          </a:br>
          <a:r>
            <a:rPr lang="en-US" sz="1200" b="1" kern="1200"/>
            <a:t>Training Program</a:t>
          </a:r>
          <a:r>
            <a:rPr lang="en-US" sz="1200" b="1" kern="1200" baseline="30000"/>
            <a:t>2</a:t>
          </a:r>
          <a:endParaRPr lang="en-US" sz="1000" b="1" kern="1200"/>
        </a:p>
      </dsp:txBody>
      <dsp:txXfrm>
        <a:off x="4124392" y="1530288"/>
        <a:ext cx="1248437" cy="373482"/>
      </dsp:txXfrm>
    </dsp:sp>
    <dsp:sp modelId="{D4C73B14-53FA-4532-A091-3DB63C09F5B3}">
      <dsp:nvSpPr>
        <dsp:cNvPr id="0" name=""/>
        <dsp:cNvSpPr/>
      </dsp:nvSpPr>
      <dsp:spPr>
        <a:xfrm>
          <a:off x="4702891" y="1915391"/>
          <a:ext cx="91440" cy="12065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0325"/>
              </a:lnTo>
              <a:lnTo>
                <a:pt x="46128" y="60325"/>
              </a:lnTo>
              <a:lnTo>
                <a:pt x="46128" y="120650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44AE05-6289-4420-9C9C-E5CB28EC80FF}">
      <dsp:nvSpPr>
        <dsp:cNvPr id="0" name=""/>
        <dsp:cNvSpPr/>
      </dsp:nvSpPr>
      <dsp:spPr>
        <a:xfrm>
          <a:off x="4096552" y="2036041"/>
          <a:ext cx="1304933" cy="608595"/>
        </a:xfrm>
        <a:prstGeom prst="roundRect">
          <a:avLst>
            <a:gd name="adj" fmla="val 10000"/>
          </a:avLst>
        </a:prstGeom>
        <a:solidFill>
          <a:schemeClr val="lt1"/>
        </a:solidFill>
        <a:ln w="19050" cap="rnd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baseline="0"/>
            <a:t>At least 50% of supervised experience</a:t>
          </a:r>
          <a:r>
            <a:rPr lang="en-US" sz="900" kern="1200" baseline="30000"/>
            <a:t>5,6</a:t>
          </a:r>
          <a:r>
            <a:rPr lang="en-US" sz="900" kern="1200" baseline="0"/>
            <a:t> in PPSP</a:t>
          </a:r>
          <a:r>
            <a:rPr lang="en-US" sz="900" kern="1200" baseline="30000"/>
            <a:t> </a:t>
          </a:r>
        </a:p>
      </dsp:txBody>
      <dsp:txXfrm>
        <a:off x="4114377" y="2053866"/>
        <a:ext cx="1269283" cy="572945"/>
      </dsp:txXfrm>
    </dsp:sp>
    <dsp:sp modelId="{908EBECC-2B33-432E-9CEA-CEC464C5ACD2}">
      <dsp:nvSpPr>
        <dsp:cNvPr id="0" name=""/>
        <dsp:cNvSpPr/>
      </dsp:nvSpPr>
      <dsp:spPr>
        <a:xfrm>
          <a:off x="4703299" y="2644637"/>
          <a:ext cx="91440" cy="1540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7001"/>
              </a:lnTo>
              <a:lnTo>
                <a:pt x="46383" y="77001"/>
              </a:lnTo>
              <a:lnTo>
                <a:pt x="46383" y="154002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E4AEA2-FCBF-427B-8B55-D39E57ED59CA}">
      <dsp:nvSpPr>
        <dsp:cNvPr id="0" name=""/>
        <dsp:cNvSpPr/>
      </dsp:nvSpPr>
      <dsp:spPr>
        <a:xfrm>
          <a:off x="4097629" y="2798639"/>
          <a:ext cx="1304108" cy="523647"/>
        </a:xfrm>
        <a:prstGeom prst="roundRect">
          <a:avLst>
            <a:gd name="adj" fmla="val 10000"/>
          </a:avLst>
        </a:prstGeom>
        <a:solidFill>
          <a:schemeClr val="lt1"/>
        </a:solidFill>
        <a:ln w="19050" cap="rnd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u="none" kern="1200"/>
            <a:t>30% to &lt; 50% of supervised experience</a:t>
          </a:r>
          <a:r>
            <a:rPr lang="en-US" sz="900" kern="1200" baseline="30000"/>
            <a:t>5,6</a:t>
          </a:r>
          <a:r>
            <a:rPr lang="en-US" sz="900" u="none" kern="1200"/>
            <a:t> in PPSP</a:t>
          </a:r>
          <a:endParaRPr lang="en-US" sz="900" kern="1200" baseline="0"/>
        </a:p>
      </dsp:txBody>
      <dsp:txXfrm>
        <a:off x="4112966" y="2813976"/>
        <a:ext cx="1273434" cy="492973"/>
      </dsp:txXfrm>
    </dsp:sp>
    <dsp:sp modelId="{ABF93526-AEFF-4744-A262-7B208002C191}">
      <dsp:nvSpPr>
        <dsp:cNvPr id="0" name=""/>
        <dsp:cNvSpPr/>
      </dsp:nvSpPr>
      <dsp:spPr>
        <a:xfrm>
          <a:off x="4703654" y="3322286"/>
          <a:ext cx="91440" cy="160812"/>
        </a:xfrm>
        <a:custGeom>
          <a:avLst/>
          <a:gdLst/>
          <a:ahLst/>
          <a:cxnLst/>
          <a:rect l="0" t="0" r="0" b="0"/>
          <a:pathLst>
            <a:path>
              <a:moveTo>
                <a:pt x="46029" y="0"/>
              </a:moveTo>
              <a:lnTo>
                <a:pt x="46029" y="80406"/>
              </a:lnTo>
              <a:lnTo>
                <a:pt x="45720" y="80406"/>
              </a:lnTo>
              <a:lnTo>
                <a:pt x="45720" y="160812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068D15-3C7D-4CD7-B3FE-24B143A834AD}">
      <dsp:nvSpPr>
        <dsp:cNvPr id="0" name=""/>
        <dsp:cNvSpPr/>
      </dsp:nvSpPr>
      <dsp:spPr>
        <a:xfrm>
          <a:off x="4097497" y="3483099"/>
          <a:ext cx="1303753" cy="431165"/>
        </a:xfrm>
        <a:prstGeom prst="roundRect">
          <a:avLst>
            <a:gd name="adj" fmla="val 10000"/>
          </a:avLst>
        </a:prstGeom>
        <a:solidFill>
          <a:schemeClr val="lt1"/>
        </a:solidFill>
        <a:ln w="19050" cap="rnd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36576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baseline="0"/>
            <a:t>20% to &lt; 30% of supervised experience</a:t>
          </a:r>
          <a:r>
            <a:rPr lang="en-US" sz="900" kern="1200" baseline="30000"/>
            <a:t>5,6</a:t>
          </a:r>
          <a:r>
            <a:rPr lang="en-US" sz="900" kern="1200" baseline="0"/>
            <a:t> in PPSP</a:t>
          </a:r>
        </a:p>
      </dsp:txBody>
      <dsp:txXfrm>
        <a:off x="4110125" y="3495727"/>
        <a:ext cx="1278497" cy="405909"/>
      </dsp:txXfrm>
    </dsp:sp>
    <dsp:sp modelId="{7ED7CD8E-D3D5-4710-BA5A-D3216D624465}">
      <dsp:nvSpPr>
        <dsp:cNvPr id="0" name=""/>
        <dsp:cNvSpPr/>
      </dsp:nvSpPr>
      <dsp:spPr>
        <a:xfrm>
          <a:off x="4703654" y="3914265"/>
          <a:ext cx="91440" cy="1281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4087"/>
              </a:lnTo>
              <a:lnTo>
                <a:pt x="48111" y="64087"/>
              </a:lnTo>
              <a:lnTo>
                <a:pt x="48111" y="128175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3560FA-5D59-4DA6-B354-9DA83692D443}">
      <dsp:nvSpPr>
        <dsp:cNvPr id="0" name=""/>
        <dsp:cNvSpPr/>
      </dsp:nvSpPr>
      <dsp:spPr>
        <a:xfrm>
          <a:off x="4099668" y="4042440"/>
          <a:ext cx="1304195" cy="607740"/>
        </a:xfrm>
        <a:prstGeom prst="roundRect">
          <a:avLst>
            <a:gd name="adj" fmla="val 10000"/>
          </a:avLst>
        </a:prstGeom>
        <a:solidFill>
          <a:schemeClr val="lt1"/>
        </a:solidFill>
        <a:ln w="19050" cap="rnd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36576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baseline="0"/>
            <a:t>5% to &lt; 20% of supervised experience</a:t>
          </a:r>
          <a:r>
            <a:rPr lang="en-US" sz="900" kern="1200" baseline="30000"/>
            <a:t>5,6</a:t>
          </a:r>
          <a:r>
            <a:rPr lang="en-US" sz="900" kern="1200" baseline="0"/>
            <a:t> in PPSP</a:t>
          </a:r>
        </a:p>
      </dsp:txBody>
      <dsp:txXfrm>
        <a:off x="4117468" y="4060240"/>
        <a:ext cx="1268595" cy="572140"/>
      </dsp:txXfrm>
    </dsp:sp>
    <dsp:sp modelId="{505DAB56-98CF-42F7-8FB5-7A17105690D8}">
      <dsp:nvSpPr>
        <dsp:cNvPr id="0" name=""/>
        <dsp:cNvSpPr/>
      </dsp:nvSpPr>
      <dsp:spPr>
        <a:xfrm>
          <a:off x="5445751" y="1232146"/>
          <a:ext cx="782871" cy="2865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3260"/>
              </a:lnTo>
              <a:lnTo>
                <a:pt x="782871" y="143260"/>
              </a:lnTo>
              <a:lnTo>
                <a:pt x="782871" y="286521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3224DF-1168-4A27-BB80-9C6A6F7591B2}">
      <dsp:nvSpPr>
        <dsp:cNvPr id="0" name=""/>
        <dsp:cNvSpPr/>
      </dsp:nvSpPr>
      <dsp:spPr>
        <a:xfrm>
          <a:off x="5605220" y="1518668"/>
          <a:ext cx="1246806" cy="388455"/>
        </a:xfrm>
        <a:prstGeom prst="roundRect">
          <a:avLst>
            <a:gd name="adj" fmla="val 10000"/>
          </a:avLst>
        </a:prstGeom>
        <a:solidFill>
          <a:schemeClr val="lt1"/>
        </a:solidFill>
        <a:ln w="19050" cap="rnd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200" b="1" kern="1200"/>
            <a:t>Postdoctora</a:t>
          </a:r>
          <a:r>
            <a:rPr lang="en-US" sz="1200" kern="1200"/>
            <a:t>l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200" b="1" kern="1200"/>
            <a:t>Training Program</a:t>
          </a:r>
          <a:r>
            <a:rPr lang="en-US" sz="1200" b="1" kern="1200" baseline="30000"/>
            <a:t>2</a:t>
          </a:r>
          <a:endParaRPr lang="en-US" sz="1000" b="1" kern="1200"/>
        </a:p>
      </dsp:txBody>
      <dsp:txXfrm>
        <a:off x="5616597" y="1530045"/>
        <a:ext cx="1224052" cy="365701"/>
      </dsp:txXfrm>
    </dsp:sp>
    <dsp:sp modelId="{5DE6095B-537E-4F70-A4B9-0F91CAD4EE8C}">
      <dsp:nvSpPr>
        <dsp:cNvPr id="0" name=""/>
        <dsp:cNvSpPr/>
      </dsp:nvSpPr>
      <dsp:spPr>
        <a:xfrm>
          <a:off x="6182903" y="1907124"/>
          <a:ext cx="91440" cy="12720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3603"/>
              </a:lnTo>
              <a:lnTo>
                <a:pt x="45897" y="63603"/>
              </a:lnTo>
              <a:lnTo>
                <a:pt x="45897" y="127207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5086BE-B164-4735-B601-D87B852A9C29}">
      <dsp:nvSpPr>
        <dsp:cNvPr id="0" name=""/>
        <dsp:cNvSpPr/>
      </dsp:nvSpPr>
      <dsp:spPr>
        <a:xfrm>
          <a:off x="5572552" y="2034331"/>
          <a:ext cx="1312496" cy="608592"/>
        </a:xfrm>
        <a:prstGeom prst="roundRect">
          <a:avLst>
            <a:gd name="adj" fmla="val 10000"/>
          </a:avLst>
        </a:prstGeom>
        <a:solidFill>
          <a:schemeClr val="lt1"/>
        </a:solidFill>
        <a:ln w="19050" cap="rnd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baseline="0"/>
            <a:t>80-100% of supervised experience</a:t>
          </a:r>
          <a:r>
            <a:rPr lang="en-US" sz="900" kern="1200" baseline="30000"/>
            <a:t>5,6</a:t>
          </a:r>
          <a:r>
            <a:rPr lang="en-US" sz="900" kern="1200" baseline="0"/>
            <a:t> in PPSP</a:t>
          </a:r>
        </a:p>
      </dsp:txBody>
      <dsp:txXfrm>
        <a:off x="5590377" y="2052156"/>
        <a:ext cx="1276846" cy="572942"/>
      </dsp:txXfrm>
    </dsp:sp>
    <dsp:sp modelId="{7367B15F-7D1C-477B-9460-743854BF0AE6}">
      <dsp:nvSpPr>
        <dsp:cNvPr id="0" name=""/>
        <dsp:cNvSpPr/>
      </dsp:nvSpPr>
      <dsp:spPr>
        <a:xfrm>
          <a:off x="6183080" y="2642924"/>
          <a:ext cx="91440" cy="15597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7985"/>
              </a:lnTo>
              <a:lnTo>
                <a:pt x="47348" y="77985"/>
              </a:lnTo>
              <a:lnTo>
                <a:pt x="47348" y="155971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379F20-8F0A-4173-AAB7-04204CA684D9}">
      <dsp:nvSpPr>
        <dsp:cNvPr id="0" name=""/>
        <dsp:cNvSpPr/>
      </dsp:nvSpPr>
      <dsp:spPr>
        <a:xfrm>
          <a:off x="5571548" y="2798895"/>
          <a:ext cx="1317762" cy="524422"/>
        </a:xfrm>
        <a:prstGeom prst="roundRect">
          <a:avLst>
            <a:gd name="adj" fmla="val 10000"/>
          </a:avLst>
        </a:prstGeom>
        <a:solidFill>
          <a:schemeClr val="bg1"/>
        </a:solidFill>
        <a:ln w="19050" cap="rnd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/>
            <a:t>N/A</a:t>
          </a:r>
        </a:p>
      </dsp:txBody>
      <dsp:txXfrm>
        <a:off x="5586908" y="2814255"/>
        <a:ext cx="1287042" cy="493702"/>
      </dsp:txXfrm>
    </dsp:sp>
    <dsp:sp modelId="{C3DBBFFE-C419-4B47-B1CF-AC3AFA38127A}">
      <dsp:nvSpPr>
        <dsp:cNvPr id="0" name=""/>
        <dsp:cNvSpPr/>
      </dsp:nvSpPr>
      <dsp:spPr>
        <a:xfrm>
          <a:off x="6184606" y="3323317"/>
          <a:ext cx="91440" cy="152396"/>
        </a:xfrm>
        <a:custGeom>
          <a:avLst/>
          <a:gdLst/>
          <a:ahLst/>
          <a:cxnLst/>
          <a:rect l="0" t="0" r="0" b="0"/>
          <a:pathLst>
            <a:path>
              <a:moveTo>
                <a:pt x="45823" y="0"/>
              </a:moveTo>
              <a:lnTo>
                <a:pt x="45823" y="76198"/>
              </a:lnTo>
              <a:lnTo>
                <a:pt x="45720" y="76198"/>
              </a:lnTo>
              <a:lnTo>
                <a:pt x="45720" y="152396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287C6C-3C00-4CC8-A2BC-465C7C48509A}">
      <dsp:nvSpPr>
        <dsp:cNvPr id="0" name=""/>
        <dsp:cNvSpPr/>
      </dsp:nvSpPr>
      <dsp:spPr>
        <a:xfrm>
          <a:off x="5571034" y="3475714"/>
          <a:ext cx="1318583" cy="427047"/>
        </a:xfrm>
        <a:prstGeom prst="roundRect">
          <a:avLst>
            <a:gd name="adj" fmla="val 10000"/>
          </a:avLst>
        </a:prstGeom>
        <a:solidFill>
          <a:schemeClr val="bg1"/>
        </a:solidFill>
        <a:ln w="19050" cap="rnd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/>
            <a:t>N/A</a:t>
          </a:r>
        </a:p>
      </dsp:txBody>
      <dsp:txXfrm>
        <a:off x="5583542" y="3488222"/>
        <a:ext cx="1293567" cy="402031"/>
      </dsp:txXfrm>
    </dsp:sp>
    <dsp:sp modelId="{1AB8BB33-0CCE-4937-84A4-082A43BBE85B}">
      <dsp:nvSpPr>
        <dsp:cNvPr id="0" name=""/>
        <dsp:cNvSpPr/>
      </dsp:nvSpPr>
      <dsp:spPr>
        <a:xfrm>
          <a:off x="6184391" y="3902762"/>
          <a:ext cx="91440" cy="133660"/>
        </a:xfrm>
        <a:custGeom>
          <a:avLst/>
          <a:gdLst/>
          <a:ahLst/>
          <a:cxnLst/>
          <a:rect l="0" t="0" r="0" b="0"/>
          <a:pathLst>
            <a:path>
              <a:moveTo>
                <a:pt x="45934" y="0"/>
              </a:moveTo>
              <a:lnTo>
                <a:pt x="45934" y="66830"/>
              </a:lnTo>
              <a:lnTo>
                <a:pt x="45720" y="66830"/>
              </a:lnTo>
              <a:lnTo>
                <a:pt x="45720" y="133660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959881-B43B-4A64-9296-056B04217253}">
      <dsp:nvSpPr>
        <dsp:cNvPr id="0" name=""/>
        <dsp:cNvSpPr/>
      </dsp:nvSpPr>
      <dsp:spPr>
        <a:xfrm>
          <a:off x="5534910" y="4036422"/>
          <a:ext cx="1390402" cy="611938"/>
        </a:xfrm>
        <a:prstGeom prst="roundRect">
          <a:avLst>
            <a:gd name="adj" fmla="val 10000"/>
          </a:avLst>
        </a:prstGeom>
        <a:solidFill>
          <a:schemeClr val="lt1"/>
        </a:solidFill>
        <a:ln w="19050" cap="rnd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/>
            <a:t>5 - 20% of supervised experience</a:t>
          </a:r>
          <a:r>
            <a:rPr lang="en-US" sz="900" kern="1200" baseline="30000"/>
            <a:t>5,6</a:t>
          </a:r>
          <a:r>
            <a:rPr lang="en-US" sz="900" kern="1200"/>
            <a:t> in PPSP</a:t>
          </a:r>
        </a:p>
      </dsp:txBody>
      <dsp:txXfrm>
        <a:off x="5552833" y="4054345"/>
        <a:ext cx="1354556" cy="576092"/>
      </dsp:txXfrm>
    </dsp:sp>
    <dsp:sp modelId="{56BFF9FE-5AF9-4455-A000-6AF59475698E}">
      <dsp:nvSpPr>
        <dsp:cNvPr id="0" name=""/>
        <dsp:cNvSpPr/>
      </dsp:nvSpPr>
      <dsp:spPr>
        <a:xfrm>
          <a:off x="5445751" y="1232146"/>
          <a:ext cx="2289085" cy="2865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3260"/>
              </a:lnTo>
              <a:lnTo>
                <a:pt x="2289085" y="143260"/>
              </a:lnTo>
              <a:lnTo>
                <a:pt x="2289085" y="286521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7A873A-B4BA-47E1-80EB-3B9E2F340E8C}">
      <dsp:nvSpPr>
        <dsp:cNvPr id="0" name=""/>
        <dsp:cNvSpPr/>
      </dsp:nvSpPr>
      <dsp:spPr>
        <a:xfrm>
          <a:off x="7111437" y="1518668"/>
          <a:ext cx="1246797" cy="387372"/>
        </a:xfrm>
        <a:prstGeom prst="roundRect">
          <a:avLst>
            <a:gd name="adj" fmla="val 10000"/>
          </a:avLst>
        </a:prstGeom>
        <a:solidFill>
          <a:schemeClr val="lt1"/>
        </a:solidFill>
        <a:ln w="19050" cap="rnd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200" b="1" kern="1200"/>
            <a:t>Post-Licensure</a:t>
          </a:r>
          <a:endParaRPr lang="en-US" sz="1200" kern="120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200" b="1" kern="1200"/>
            <a:t>Training Program</a:t>
          </a:r>
          <a:r>
            <a:rPr lang="en-US" sz="1200" b="1" kern="1200" baseline="30000"/>
            <a:t>2</a:t>
          </a:r>
          <a:endParaRPr lang="en-US" sz="1000" b="1" kern="1200" baseline="30000"/>
        </a:p>
      </dsp:txBody>
      <dsp:txXfrm>
        <a:off x="7122783" y="1530014"/>
        <a:ext cx="1224105" cy="364680"/>
      </dsp:txXfrm>
    </dsp:sp>
    <dsp:sp modelId="{8245FC70-EA08-4ACF-BFBA-BB873046DCED}">
      <dsp:nvSpPr>
        <dsp:cNvPr id="0" name=""/>
        <dsp:cNvSpPr/>
      </dsp:nvSpPr>
      <dsp:spPr>
        <a:xfrm>
          <a:off x="7689116" y="1906040"/>
          <a:ext cx="91440" cy="12027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0137"/>
              </a:lnTo>
              <a:lnTo>
                <a:pt x="47856" y="60137"/>
              </a:lnTo>
              <a:lnTo>
                <a:pt x="47856" y="120274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270308-7F57-4628-AD4D-91B4D01C2CC3}">
      <dsp:nvSpPr>
        <dsp:cNvPr id="0" name=""/>
        <dsp:cNvSpPr/>
      </dsp:nvSpPr>
      <dsp:spPr>
        <a:xfrm>
          <a:off x="7063723" y="2026314"/>
          <a:ext cx="1346498" cy="610684"/>
        </a:xfrm>
        <a:prstGeom prst="roundRect">
          <a:avLst>
            <a:gd name="adj" fmla="val 10000"/>
          </a:avLst>
        </a:prstGeom>
        <a:solidFill>
          <a:schemeClr val="lt1"/>
        </a:solidFill>
        <a:ln w="19050" cap="rnd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0" kern="1200" baseline="0"/>
            <a:t>At least 100 hours of supervised experience</a:t>
          </a:r>
          <a:r>
            <a:rPr lang="en-US" sz="900" kern="1200" baseline="30000"/>
            <a:t>5,6</a:t>
          </a:r>
          <a:r>
            <a:rPr lang="en-US" sz="900" b="0" kern="1200" baseline="0"/>
            <a:t> or CE Coursework</a:t>
          </a:r>
          <a:r>
            <a:rPr lang="en-US" sz="900" b="0" kern="1200" baseline="30000"/>
            <a:t>7</a:t>
          </a:r>
          <a:r>
            <a:rPr lang="en-US" sz="900" b="0" kern="1200" baseline="0"/>
            <a:t> in PPSP</a:t>
          </a:r>
        </a:p>
      </dsp:txBody>
      <dsp:txXfrm>
        <a:off x="7081609" y="2044200"/>
        <a:ext cx="1310726" cy="574912"/>
      </dsp:txXfrm>
    </dsp:sp>
    <dsp:sp modelId="{CC802C97-F730-468A-81B8-4DBEE0D3EFAC}">
      <dsp:nvSpPr>
        <dsp:cNvPr id="0" name=""/>
        <dsp:cNvSpPr/>
      </dsp:nvSpPr>
      <dsp:spPr>
        <a:xfrm>
          <a:off x="7688432" y="2636999"/>
          <a:ext cx="91440" cy="157408"/>
        </a:xfrm>
        <a:custGeom>
          <a:avLst/>
          <a:gdLst/>
          <a:ahLst/>
          <a:cxnLst/>
          <a:rect l="0" t="0" r="0" b="0"/>
          <a:pathLst>
            <a:path>
              <a:moveTo>
                <a:pt x="48540" y="0"/>
              </a:moveTo>
              <a:lnTo>
                <a:pt x="48540" y="78704"/>
              </a:lnTo>
              <a:lnTo>
                <a:pt x="45720" y="78704"/>
              </a:lnTo>
              <a:lnTo>
                <a:pt x="45720" y="157408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F3C1E8-77C6-43C5-9D2D-B4AF090F33C3}">
      <dsp:nvSpPr>
        <dsp:cNvPr id="0" name=""/>
        <dsp:cNvSpPr/>
      </dsp:nvSpPr>
      <dsp:spPr>
        <a:xfrm>
          <a:off x="7049784" y="2794408"/>
          <a:ext cx="1368735" cy="522948"/>
        </a:xfrm>
        <a:prstGeom prst="roundRect">
          <a:avLst>
            <a:gd name="adj" fmla="val 10000"/>
          </a:avLst>
        </a:prstGeom>
        <a:solidFill>
          <a:schemeClr val="bg1"/>
        </a:solidFill>
        <a:ln w="19050" cap="rnd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/>
            <a:t>50 to &lt; 100 hours of </a:t>
          </a:r>
          <a:r>
            <a:rPr lang="en-US" sz="900" b="0" kern="1200" baseline="0"/>
            <a:t>supervised experience</a:t>
          </a:r>
          <a:r>
            <a:rPr lang="en-US" sz="900" kern="1200" baseline="30000"/>
            <a:t>5,6</a:t>
          </a:r>
          <a:r>
            <a:rPr lang="en-US" sz="900" b="0" kern="1200" baseline="0"/>
            <a:t> or CE Coursework</a:t>
          </a:r>
          <a:r>
            <a:rPr lang="en-US" sz="900" b="0" kern="1200" baseline="30000"/>
            <a:t>7</a:t>
          </a:r>
          <a:r>
            <a:rPr lang="en-US" sz="900" b="0" kern="1200" baseline="0"/>
            <a:t> in PPSP</a:t>
          </a:r>
          <a:endParaRPr lang="en-US" sz="900" kern="1200"/>
        </a:p>
      </dsp:txBody>
      <dsp:txXfrm>
        <a:off x="7065101" y="2809725"/>
        <a:ext cx="1338101" cy="492314"/>
      </dsp:txXfrm>
    </dsp:sp>
    <dsp:sp modelId="{E21DD767-A286-41EA-8A6A-ED90291B409F}">
      <dsp:nvSpPr>
        <dsp:cNvPr id="0" name=""/>
        <dsp:cNvSpPr/>
      </dsp:nvSpPr>
      <dsp:spPr>
        <a:xfrm>
          <a:off x="7688432" y="3317357"/>
          <a:ext cx="91440" cy="14463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2316"/>
              </a:lnTo>
              <a:lnTo>
                <a:pt x="46404" y="72316"/>
              </a:lnTo>
              <a:lnTo>
                <a:pt x="46404" y="144632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44E8CA-E809-42AB-B114-D918A18A02F4}">
      <dsp:nvSpPr>
        <dsp:cNvPr id="0" name=""/>
        <dsp:cNvSpPr/>
      </dsp:nvSpPr>
      <dsp:spPr>
        <a:xfrm>
          <a:off x="7048403" y="3461990"/>
          <a:ext cx="1372867" cy="431410"/>
        </a:xfrm>
        <a:prstGeom prst="roundRect">
          <a:avLst>
            <a:gd name="adj" fmla="val 10000"/>
          </a:avLst>
        </a:prstGeom>
        <a:solidFill>
          <a:schemeClr val="bg1"/>
        </a:solidFill>
        <a:ln w="19050" cap="rnd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/>
            <a:t>25 to &lt; 50 hours of </a:t>
          </a:r>
          <a:r>
            <a:rPr lang="en-US" sz="900" b="0" kern="1200" baseline="0"/>
            <a:t>supervised experience</a:t>
          </a:r>
          <a:r>
            <a:rPr lang="en-US" sz="900" kern="1200" baseline="30000"/>
            <a:t>5,6</a:t>
          </a:r>
          <a:r>
            <a:rPr lang="en-US" sz="900" b="0" kern="1200" baseline="0"/>
            <a:t> or CE Coursework</a:t>
          </a:r>
          <a:r>
            <a:rPr lang="en-US" sz="900" b="0" kern="1200" baseline="30000"/>
            <a:t>7</a:t>
          </a:r>
          <a:r>
            <a:rPr lang="en-US" sz="900" b="0" kern="1200" baseline="0"/>
            <a:t> in PPSP</a:t>
          </a:r>
          <a:endParaRPr lang="en-US" sz="900" kern="1200"/>
        </a:p>
      </dsp:txBody>
      <dsp:txXfrm>
        <a:off x="7061039" y="3474626"/>
        <a:ext cx="1347595" cy="406138"/>
      </dsp:txXfrm>
    </dsp:sp>
    <dsp:sp modelId="{4F01556B-BA1E-4DBC-9A02-EED3CC39D379}">
      <dsp:nvSpPr>
        <dsp:cNvPr id="0" name=""/>
        <dsp:cNvSpPr/>
      </dsp:nvSpPr>
      <dsp:spPr>
        <a:xfrm>
          <a:off x="7689116" y="3893400"/>
          <a:ext cx="91440" cy="15095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0956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1256DB-A3AF-4F92-8B7C-89AFBE27C4FD}">
      <dsp:nvSpPr>
        <dsp:cNvPr id="0" name=""/>
        <dsp:cNvSpPr/>
      </dsp:nvSpPr>
      <dsp:spPr>
        <a:xfrm>
          <a:off x="7047543" y="4044357"/>
          <a:ext cx="1374587" cy="609584"/>
        </a:xfrm>
        <a:prstGeom prst="roundRect">
          <a:avLst>
            <a:gd name="adj" fmla="val 10000"/>
          </a:avLst>
        </a:prstGeom>
        <a:solidFill>
          <a:schemeClr val="bg1"/>
        </a:solidFill>
        <a:ln w="19050" cap="rnd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/>
            <a:t>Between 7 and 24 hours of </a:t>
          </a:r>
          <a:r>
            <a:rPr lang="en-US" sz="900" b="0" kern="1200" baseline="0"/>
            <a:t>supervised experience</a:t>
          </a:r>
          <a:r>
            <a:rPr lang="en-US" sz="900" kern="1200" baseline="30000"/>
            <a:t>5,6</a:t>
          </a:r>
          <a:r>
            <a:rPr lang="en-US" sz="900" b="0" kern="1200" baseline="0"/>
            <a:t> or CE Coursework</a:t>
          </a:r>
          <a:r>
            <a:rPr lang="en-US" sz="900" b="0" kern="1200" baseline="30000"/>
            <a:t>7</a:t>
          </a:r>
          <a:r>
            <a:rPr lang="en-US" sz="900" b="0" kern="1200" baseline="0"/>
            <a:t> in PPSP</a:t>
          </a:r>
          <a:endParaRPr lang="en-US" sz="900" kern="1200"/>
        </a:p>
      </dsp:txBody>
      <dsp:txXfrm>
        <a:off x="7065397" y="4062211"/>
        <a:ext cx="1338879" cy="5738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2600" dirty="0" smtClean="0"/>
              <a:t>Council of Organizations in Police Psychology, Inc. (COPP)</a:t>
            </a:r>
            <a:br>
              <a:rPr lang="en-US" sz="2600" dirty="0" smtClean="0"/>
            </a:br>
            <a:endParaRPr lang="en-US" sz="2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1630" dirty="0" smtClean="0"/>
              <a:t>Also known by tradename: Specialty Council of Police &amp; Public Safety Psychology </a:t>
            </a:r>
            <a:endParaRPr lang="en-US" sz="1630" dirty="0"/>
          </a:p>
        </p:txBody>
      </p:sp>
    </p:spTree>
    <p:extLst>
      <p:ext uri="{BB962C8B-B14F-4D97-AF65-F5344CB8AC3E}">
        <p14:creationId xmlns:p14="http://schemas.microsoft.com/office/powerpoint/2010/main" val="2441387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910" dirty="0" smtClean="0"/>
              <a:t>PURPOSE</a:t>
            </a:r>
            <a:endParaRPr lang="en-US" sz="391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04925"/>
            <a:ext cx="8596668" cy="539115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To promote, serve and protect the interests of Police &amp; Public Safety Psychology (PPSP) as a specialty in professional psychology by:</a:t>
            </a:r>
          </a:p>
          <a:p>
            <a:r>
              <a:rPr lang="en-US" dirty="0" smtClean="0"/>
              <a:t>1) Ensuring the development and maintenance of education and training guidelines for the specialty of PPSP that conform to the education and training taxonomy adopted by the American Psychological Association (APA);</a:t>
            </a:r>
          </a:p>
          <a:p>
            <a:r>
              <a:rPr lang="en-US" dirty="0" smtClean="0"/>
              <a:t>2) Reviewing and periodically updating the ‘core domains and proficiencies’ of the specialty of PPSP, as necessary, to reflect the contemporary state of the specialty; </a:t>
            </a:r>
          </a:p>
          <a:p>
            <a:r>
              <a:rPr lang="en-US" dirty="0" smtClean="0"/>
              <a:t>3) Representing the specialty of PPSP to the APA Commission on Accreditation, Council of Specialties in Professional </a:t>
            </a:r>
            <a:r>
              <a:rPr lang="en-US" dirty="0" smtClean="0"/>
              <a:t>Psychology (</a:t>
            </a:r>
            <a:r>
              <a:rPr lang="en-US" dirty="0" err="1" smtClean="0"/>
              <a:t>CoS</a:t>
            </a:r>
            <a:r>
              <a:rPr lang="en-US" dirty="0" smtClean="0"/>
              <a:t>), </a:t>
            </a:r>
            <a:r>
              <a:rPr lang="en-US" dirty="0" smtClean="0"/>
              <a:t>and the APA Commission on </a:t>
            </a:r>
            <a:r>
              <a:rPr lang="en-US" dirty="0" smtClean="0"/>
              <a:t>Specialties and Subspecialties in </a:t>
            </a:r>
            <a:r>
              <a:rPr lang="en-US" dirty="0" smtClean="0"/>
              <a:t>Professional </a:t>
            </a:r>
            <a:r>
              <a:rPr lang="en-US" dirty="0" smtClean="0"/>
              <a:t>Psychology (CRSSPP)</a:t>
            </a:r>
            <a:endParaRPr lang="en-US" dirty="0" smtClean="0"/>
          </a:p>
          <a:p>
            <a:r>
              <a:rPr lang="en-US" dirty="0" smtClean="0"/>
              <a:t>4) Petitioning the APA, consistent with procedures and timelines established </a:t>
            </a:r>
            <a:r>
              <a:rPr lang="en-US" dirty="0" smtClean="0"/>
              <a:t>by CRSSPP</a:t>
            </a:r>
            <a:r>
              <a:rPr lang="en-US" dirty="0" smtClean="0"/>
              <a:t>, for periodic renewal of APA recognition of PPSP as a specialty in professional psychology; </a:t>
            </a:r>
          </a:p>
          <a:p>
            <a:r>
              <a:rPr lang="en-US" dirty="0" smtClean="0"/>
              <a:t>5) Engaging in other activities or initiatives for the betterment of the specialty of PPSP and in the service of its role as a </a:t>
            </a:r>
            <a:r>
              <a:rPr lang="en-US" dirty="0" err="1" smtClean="0"/>
              <a:t>CoS</a:t>
            </a:r>
            <a:r>
              <a:rPr lang="en-US" dirty="0" smtClean="0"/>
              <a:t> member specialty council.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3728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Member Organizations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2849561"/>
          </a:xfrm>
        </p:spPr>
        <p:txBody>
          <a:bodyPr/>
          <a:lstStyle/>
          <a:p>
            <a:r>
              <a:rPr lang="en-US" dirty="0" smtClean="0"/>
              <a:t>APA Division 18-Police &amp; Public Safety Section (PPSS)</a:t>
            </a:r>
          </a:p>
          <a:p>
            <a:r>
              <a:rPr lang="en-US" dirty="0" smtClean="0"/>
              <a:t>International Association of Chiefs of Police – Police Psychological Services Section (IACP-PPSS)</a:t>
            </a:r>
          </a:p>
          <a:p>
            <a:r>
              <a:rPr lang="en-US" dirty="0" smtClean="0"/>
              <a:t>Society for Police &amp; Criminal Psychology (SPCP)</a:t>
            </a:r>
          </a:p>
          <a:p>
            <a:r>
              <a:rPr lang="en-US" dirty="0" smtClean="0"/>
              <a:t>American Board of Police &amp; Public Safety Psychology (ABPPSP)</a:t>
            </a:r>
          </a:p>
          <a:p>
            <a:r>
              <a:rPr lang="en-US" dirty="0" smtClean="0"/>
              <a:t>American Academy of Police &amp; Public Safety Psychology (AAPPSP)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099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COPP Membership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Dave Corey, Chair, Representative from ABPPSP</a:t>
            </a:r>
          </a:p>
          <a:p>
            <a:r>
              <a:rPr lang="en-US" dirty="0" smtClean="0"/>
              <a:t>Jennifer Kelly, Secretary, Representative from AAPPSP</a:t>
            </a:r>
          </a:p>
          <a:p>
            <a:r>
              <a:rPr lang="en-US" dirty="0" smtClean="0"/>
              <a:t>Jocelyn Roland, Treasurer, Representative from IACP-PPSS</a:t>
            </a:r>
          </a:p>
          <a:p>
            <a:r>
              <a:rPr lang="en-US" dirty="0" smtClean="0"/>
              <a:t>Shauna Laughna, Representative from </a:t>
            </a:r>
            <a:r>
              <a:rPr lang="en-US" dirty="0" smtClean="0"/>
              <a:t>Division </a:t>
            </a:r>
            <a:r>
              <a:rPr lang="en-US" dirty="0" smtClean="0"/>
              <a:t>18-PPSS, Representative to </a:t>
            </a:r>
            <a:r>
              <a:rPr lang="en-US" dirty="0" err="1" smtClean="0"/>
              <a:t>CoS</a:t>
            </a:r>
            <a:endParaRPr lang="en-US" dirty="0" smtClean="0"/>
          </a:p>
          <a:p>
            <a:r>
              <a:rPr lang="en-US" dirty="0" smtClean="0"/>
              <a:t>Michael </a:t>
            </a:r>
            <a:r>
              <a:rPr lang="en-US" dirty="0" err="1" smtClean="0"/>
              <a:t>Stoloff</a:t>
            </a:r>
            <a:r>
              <a:rPr lang="en-US" dirty="0" smtClean="0"/>
              <a:t>, Representative from SPCP</a:t>
            </a:r>
          </a:p>
          <a:p>
            <a:r>
              <a:rPr lang="en-US" dirty="0" smtClean="0"/>
              <a:t>JoAnne Brewster, Member-at-Large</a:t>
            </a:r>
          </a:p>
          <a:p>
            <a:r>
              <a:rPr lang="en-US" dirty="0" smtClean="0"/>
              <a:t>Ryan Roberts, Member-at-Large</a:t>
            </a:r>
          </a:p>
          <a:p>
            <a:r>
              <a:rPr lang="en-US" dirty="0" smtClean="0"/>
              <a:t>Herb </a:t>
            </a:r>
            <a:r>
              <a:rPr lang="en-US" dirty="0" err="1" smtClean="0"/>
              <a:t>Gupton</a:t>
            </a:r>
            <a:r>
              <a:rPr lang="en-US" dirty="0" smtClean="0"/>
              <a:t>, Member-at-Large</a:t>
            </a:r>
          </a:p>
          <a:p>
            <a:r>
              <a:rPr lang="en-US" dirty="0" smtClean="0"/>
              <a:t>Scott </a:t>
            </a:r>
            <a:r>
              <a:rPr lang="en-US" dirty="0" err="1" smtClean="0"/>
              <a:t>Stubenrauch</a:t>
            </a:r>
            <a:r>
              <a:rPr lang="en-US" dirty="0" smtClean="0"/>
              <a:t>, Member-at-Large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498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Achievements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Taxonomy completed and accepted Fall 2022</a:t>
            </a:r>
          </a:p>
          <a:p>
            <a:r>
              <a:rPr lang="en-US" dirty="0" smtClean="0"/>
              <a:t>Petition to </a:t>
            </a:r>
            <a:r>
              <a:rPr lang="en-US" dirty="0" smtClean="0"/>
              <a:t>CRSSPP </a:t>
            </a:r>
            <a:r>
              <a:rPr lang="en-US" dirty="0" smtClean="0"/>
              <a:t>to renew our recognition as a specialty in professional psychology was approved in Fall 2020</a:t>
            </a:r>
          </a:p>
          <a:p>
            <a:r>
              <a:rPr lang="en-US" dirty="0" smtClean="0"/>
              <a:t>Member organizations have represented PPSP to other organizations within APA </a:t>
            </a:r>
          </a:p>
          <a:p>
            <a:r>
              <a:rPr lang="en-US" dirty="0" smtClean="0"/>
              <a:t>Member organizations have advised on proposed legislation</a:t>
            </a:r>
          </a:p>
          <a:p>
            <a:r>
              <a:rPr lang="en-US" dirty="0" smtClean="0"/>
              <a:t>Four of our member organizations provide regular continuing education at the introductory, intermediate, and advance levels, in the PPSP specialty, with opportunities existing for remote and live </a:t>
            </a:r>
            <a:r>
              <a:rPr lang="en-US" dirty="0" smtClean="0"/>
              <a:t>trainings</a:t>
            </a:r>
            <a:endParaRPr lang="en-US" dirty="0" smtClean="0"/>
          </a:p>
          <a:p>
            <a:pPr lvl="1"/>
            <a:r>
              <a:rPr lang="en-US" dirty="0" smtClean="0"/>
              <a:t>IACP-PPSS: annual conference</a:t>
            </a:r>
          </a:p>
          <a:p>
            <a:pPr lvl="1"/>
            <a:r>
              <a:rPr lang="en-US" dirty="0" smtClean="0"/>
              <a:t>SCPC: annual conference</a:t>
            </a:r>
          </a:p>
          <a:p>
            <a:pPr lvl="1"/>
            <a:r>
              <a:rPr lang="en-US" dirty="0" smtClean="0"/>
              <a:t>Division 18-PPSS: annual conference and mid-year trainings</a:t>
            </a:r>
          </a:p>
          <a:p>
            <a:pPr lvl="1"/>
            <a:r>
              <a:rPr lang="en-US" dirty="0" smtClean="0"/>
              <a:t>AAPPSP: array of on-demand and live-stream trainings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676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Volunteers</a:t>
            </a:r>
          </a:p>
          <a:p>
            <a:pPr lvl="1"/>
            <a:r>
              <a:rPr lang="en-US" dirty="0" smtClean="0"/>
              <a:t>We are a fairly small, relatively young specialty</a:t>
            </a:r>
          </a:p>
          <a:p>
            <a:pPr lvl="1"/>
            <a:r>
              <a:rPr lang="en-US" dirty="0" smtClean="0"/>
              <a:t>There is considerable overlap in the membership between our member organizations, particularly among those who are most active in the specialty</a:t>
            </a:r>
          </a:p>
          <a:p>
            <a:pPr lvl="1"/>
            <a:r>
              <a:rPr lang="en-US" dirty="0" smtClean="0"/>
              <a:t>Each organization has its own unique structural goals </a:t>
            </a:r>
            <a:r>
              <a:rPr lang="en-US" dirty="0" smtClean="0"/>
              <a:t>and membership </a:t>
            </a:r>
            <a:r>
              <a:rPr lang="en-US" dirty="0" smtClean="0"/>
              <a:t>requirements </a:t>
            </a:r>
          </a:p>
          <a:p>
            <a:pPr lvl="1"/>
            <a:r>
              <a:rPr lang="en-US" dirty="0" smtClean="0"/>
              <a:t>Although the cooperation between our member organizations is strong, we tend to compete for the same smaller pool of willing and able volunteers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060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Domains and Proficiencies Workgroup: formulated in early 2022 to review and revise our Domains and Proficiencies. </a:t>
            </a:r>
          </a:p>
          <a:p>
            <a:pPr lvl="1"/>
            <a:r>
              <a:rPr lang="en-US" dirty="0" smtClean="0"/>
              <a:t>These Domains and Proficiencies were last delineated in 2007. The core domains are:</a:t>
            </a:r>
            <a:endParaRPr lang="en-US" dirty="0"/>
          </a:p>
          <a:p>
            <a:pPr lvl="2"/>
            <a:r>
              <a:rPr lang="en-US" dirty="0" smtClean="0"/>
              <a:t>Operations</a:t>
            </a:r>
          </a:p>
          <a:p>
            <a:pPr lvl="2"/>
            <a:r>
              <a:rPr lang="en-US" dirty="0" smtClean="0"/>
              <a:t>Intervention</a:t>
            </a:r>
          </a:p>
          <a:p>
            <a:pPr lvl="2"/>
            <a:r>
              <a:rPr lang="en-US" dirty="0" smtClean="0"/>
              <a:t>Assessment</a:t>
            </a:r>
          </a:p>
          <a:p>
            <a:pPr lvl="2"/>
            <a:r>
              <a:rPr lang="en-US" dirty="0" smtClean="0"/>
              <a:t>Consultation</a:t>
            </a:r>
          </a:p>
          <a:p>
            <a:pPr lvl="1"/>
            <a:r>
              <a:rPr lang="en-US" dirty="0" smtClean="0"/>
              <a:t>Committee membership selected with attention to expertise in each </a:t>
            </a:r>
            <a:r>
              <a:rPr lang="en-US" dirty="0" smtClean="0"/>
              <a:t>domain</a:t>
            </a:r>
          </a:p>
          <a:p>
            <a:pPr lvl="1"/>
            <a:r>
              <a:rPr lang="en-US" dirty="0" smtClean="0"/>
              <a:t>Committee membership selected with attention to EDI goals</a:t>
            </a:r>
            <a:endParaRPr lang="en-US" dirty="0" smtClean="0"/>
          </a:p>
          <a:p>
            <a:pPr lvl="1"/>
            <a:r>
              <a:rPr lang="en-US" dirty="0" smtClean="0"/>
              <a:t>COPP Specialty Council will review and vote on the recommended revisions from the Domains and Proficiencies Workgroup </a:t>
            </a:r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89569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677334" y="-4"/>
            <a:ext cx="8596668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677863" y="846138"/>
          <a:ext cx="8596312" cy="57832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0007687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235</TotalTime>
  <Words>795</Words>
  <Application>Microsoft Office PowerPoint</Application>
  <PresentationFormat>Widescreen</PresentationFormat>
  <Paragraphs>83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Facet</vt:lpstr>
      <vt:lpstr>Council of Organizations in Police Psychology, Inc. (COPP) </vt:lpstr>
      <vt:lpstr>PURPOSE</vt:lpstr>
      <vt:lpstr>Member Organizations</vt:lpstr>
      <vt:lpstr>COPP Membership</vt:lpstr>
      <vt:lpstr>Achievements</vt:lpstr>
      <vt:lpstr>Challenges</vt:lpstr>
      <vt:lpstr>Current project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Council of Organizations in Police Psychology, Inc. (COPP)</dc:title>
  <dc:creator>Shauna</dc:creator>
  <cp:lastModifiedBy>Shauna</cp:lastModifiedBy>
  <cp:revision>23</cp:revision>
  <dcterms:created xsi:type="dcterms:W3CDTF">2023-03-09T21:35:44Z</dcterms:created>
  <dcterms:modified xsi:type="dcterms:W3CDTF">2023-03-10T21:24:41Z</dcterms:modified>
</cp:coreProperties>
</file>