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Lst>
  <p:notesMasterIdLst>
    <p:notesMasterId r:id="rId21"/>
  </p:notesMasterIdLst>
  <p:sldIdLst>
    <p:sldId id="256" r:id="rId2"/>
    <p:sldId id="258" r:id="rId3"/>
    <p:sldId id="259"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Verdana" pitchFamily="34" charset="0"/>
        <a:ea typeface="+mn-ea"/>
        <a:cs typeface="+mn-cs"/>
      </a:defRPr>
    </a:lvl1pPr>
    <a:lvl2pPr marL="457200" algn="l" rtl="0" eaLnBrk="0" fontAlgn="base" hangingPunct="0">
      <a:spcBef>
        <a:spcPct val="0"/>
      </a:spcBef>
      <a:spcAft>
        <a:spcPct val="0"/>
      </a:spcAft>
      <a:defRPr kern="1200">
        <a:solidFill>
          <a:schemeClr val="tx1"/>
        </a:solidFill>
        <a:latin typeface="Verdana" pitchFamily="34" charset="0"/>
        <a:ea typeface="+mn-ea"/>
        <a:cs typeface="+mn-cs"/>
      </a:defRPr>
    </a:lvl2pPr>
    <a:lvl3pPr marL="914400" algn="l" rtl="0" eaLnBrk="0" fontAlgn="base" hangingPunct="0">
      <a:spcBef>
        <a:spcPct val="0"/>
      </a:spcBef>
      <a:spcAft>
        <a:spcPct val="0"/>
      </a:spcAft>
      <a:defRPr kern="1200">
        <a:solidFill>
          <a:schemeClr val="tx1"/>
        </a:solidFill>
        <a:latin typeface="Verdana" pitchFamily="34" charset="0"/>
        <a:ea typeface="+mn-ea"/>
        <a:cs typeface="+mn-cs"/>
      </a:defRPr>
    </a:lvl3pPr>
    <a:lvl4pPr marL="1371600" algn="l" rtl="0" eaLnBrk="0" fontAlgn="base" hangingPunct="0">
      <a:spcBef>
        <a:spcPct val="0"/>
      </a:spcBef>
      <a:spcAft>
        <a:spcPct val="0"/>
      </a:spcAft>
      <a:defRPr kern="1200">
        <a:solidFill>
          <a:schemeClr val="tx1"/>
        </a:solidFill>
        <a:latin typeface="Verdana" pitchFamily="34" charset="0"/>
        <a:ea typeface="+mn-ea"/>
        <a:cs typeface="+mn-cs"/>
      </a:defRPr>
    </a:lvl4pPr>
    <a:lvl5pPr marL="1828800" algn="l" rtl="0" eaLnBrk="0" fontAlgn="base" hangingPunct="0">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6" d="100"/>
          <a:sy n="106" d="100"/>
        </p:scale>
        <p:origin x="-1128"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301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43011"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22532"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4301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4301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4301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defRPr>
            </a:lvl1pPr>
          </a:lstStyle>
          <a:p>
            <a:pPr>
              <a:defRPr/>
            </a:pPr>
            <a:fld id="{D3777723-C40F-4D47-B7D5-8376294299C4}"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8763" cy="6851650"/>
            <a:chOff x="1" y="0"/>
            <a:chExt cx="5763" cy="4316"/>
          </a:xfrm>
        </p:grpSpPr>
        <p:sp>
          <p:nvSpPr>
            <p:cNvPr id="5" name="Freeform 3"/>
            <p:cNvSpPr>
              <a:spLocks/>
            </p:cNvSpPr>
            <p:nvPr/>
          </p:nvSpPr>
          <p:spPr bwMode="hidden">
            <a:xfrm>
              <a:off x="5045" y="2626"/>
              <a:ext cx="719" cy="1690"/>
            </a:xfrm>
            <a:custGeom>
              <a:avLst/>
              <a:gdLst/>
              <a:ahLst/>
              <a:cxnLst>
                <a:cxn ang="0">
                  <a:pos x="717" y="72"/>
                </a:cxn>
                <a:cxn ang="0">
                  <a:pos x="717" y="0"/>
                </a:cxn>
                <a:cxn ang="0">
                  <a:pos x="699" y="101"/>
                </a:cxn>
                <a:cxn ang="0">
                  <a:pos x="675" y="209"/>
                </a:cxn>
                <a:cxn ang="0">
                  <a:pos x="627" y="389"/>
                </a:cxn>
                <a:cxn ang="0">
                  <a:pos x="574" y="569"/>
                </a:cxn>
                <a:cxn ang="0">
                  <a:pos x="502" y="749"/>
                </a:cxn>
                <a:cxn ang="0">
                  <a:pos x="424" y="935"/>
                </a:cxn>
                <a:cxn ang="0">
                  <a:pos x="334" y="1121"/>
                </a:cxn>
                <a:cxn ang="0">
                  <a:pos x="233" y="1312"/>
                </a:cxn>
                <a:cxn ang="0">
                  <a:pos x="125" y="1498"/>
                </a:cxn>
                <a:cxn ang="0">
                  <a:pos x="0" y="1690"/>
                </a:cxn>
                <a:cxn ang="0">
                  <a:pos x="11" y="1690"/>
                </a:cxn>
                <a:cxn ang="0">
                  <a:pos x="137" y="1498"/>
                </a:cxn>
                <a:cxn ang="0">
                  <a:pos x="245" y="1312"/>
                </a:cxn>
                <a:cxn ang="0">
                  <a:pos x="346" y="1121"/>
                </a:cxn>
                <a:cxn ang="0">
                  <a:pos x="436" y="935"/>
                </a:cxn>
                <a:cxn ang="0">
                  <a:pos x="514" y="749"/>
                </a:cxn>
                <a:cxn ang="0">
                  <a:pos x="585" y="569"/>
                </a:cxn>
                <a:cxn ang="0">
                  <a:pos x="639" y="389"/>
                </a:cxn>
                <a:cxn ang="0">
                  <a:pos x="687" y="209"/>
                </a:cxn>
                <a:cxn ang="0">
                  <a:pos x="705" y="143"/>
                </a:cxn>
                <a:cxn ang="0">
                  <a:pos x="717" y="72"/>
                </a:cxn>
                <a:cxn ang="0">
                  <a:pos x="717" y="72"/>
                </a:cxn>
              </a:cxnLst>
              <a:rect l="0" t="0" r="r" b="b"/>
              <a:pathLst>
                <a:path w="717" h="1690">
                  <a:moveTo>
                    <a:pt x="717" y="72"/>
                  </a:moveTo>
                  <a:lnTo>
                    <a:pt x="717" y="0"/>
                  </a:lnTo>
                  <a:lnTo>
                    <a:pt x="699" y="101"/>
                  </a:lnTo>
                  <a:lnTo>
                    <a:pt x="675" y="209"/>
                  </a:lnTo>
                  <a:lnTo>
                    <a:pt x="627" y="389"/>
                  </a:lnTo>
                  <a:lnTo>
                    <a:pt x="574" y="569"/>
                  </a:lnTo>
                  <a:lnTo>
                    <a:pt x="502" y="749"/>
                  </a:lnTo>
                  <a:lnTo>
                    <a:pt x="424" y="935"/>
                  </a:lnTo>
                  <a:lnTo>
                    <a:pt x="334" y="1121"/>
                  </a:lnTo>
                  <a:lnTo>
                    <a:pt x="233" y="1312"/>
                  </a:lnTo>
                  <a:lnTo>
                    <a:pt x="125" y="1498"/>
                  </a:lnTo>
                  <a:lnTo>
                    <a:pt x="0" y="1690"/>
                  </a:lnTo>
                  <a:lnTo>
                    <a:pt x="11" y="1690"/>
                  </a:lnTo>
                  <a:lnTo>
                    <a:pt x="137" y="1498"/>
                  </a:lnTo>
                  <a:lnTo>
                    <a:pt x="245" y="1312"/>
                  </a:lnTo>
                  <a:lnTo>
                    <a:pt x="346" y="1121"/>
                  </a:lnTo>
                  <a:lnTo>
                    <a:pt x="436" y="935"/>
                  </a:lnTo>
                  <a:lnTo>
                    <a:pt x="514" y="749"/>
                  </a:lnTo>
                  <a:lnTo>
                    <a:pt x="585" y="569"/>
                  </a:lnTo>
                  <a:lnTo>
                    <a:pt x="639" y="389"/>
                  </a:lnTo>
                  <a:lnTo>
                    <a:pt x="687" y="209"/>
                  </a:lnTo>
                  <a:lnTo>
                    <a:pt x="705" y="143"/>
                  </a:lnTo>
                  <a:lnTo>
                    <a:pt x="717" y="72"/>
                  </a:lnTo>
                  <a:lnTo>
                    <a:pt x="717" y="7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US"/>
            </a:p>
          </p:txBody>
        </p:sp>
        <p:sp>
          <p:nvSpPr>
            <p:cNvPr id="6" name="Freeform 4"/>
            <p:cNvSpPr>
              <a:spLocks/>
            </p:cNvSpPr>
            <p:nvPr/>
          </p:nvSpPr>
          <p:spPr bwMode="hidden">
            <a:xfrm>
              <a:off x="5386" y="3794"/>
              <a:ext cx="378" cy="522"/>
            </a:xfrm>
            <a:custGeom>
              <a:avLst/>
              <a:gdLst/>
              <a:ahLst/>
              <a:cxnLst>
                <a:cxn ang="0">
                  <a:pos x="377" y="0"/>
                </a:cxn>
                <a:cxn ang="0">
                  <a:pos x="293" y="132"/>
                </a:cxn>
                <a:cxn ang="0">
                  <a:pos x="204" y="264"/>
                </a:cxn>
                <a:cxn ang="0">
                  <a:pos x="102" y="396"/>
                </a:cxn>
                <a:cxn ang="0">
                  <a:pos x="0" y="522"/>
                </a:cxn>
                <a:cxn ang="0">
                  <a:pos x="12" y="522"/>
                </a:cxn>
                <a:cxn ang="0">
                  <a:pos x="114" y="402"/>
                </a:cxn>
                <a:cxn ang="0">
                  <a:pos x="204" y="282"/>
                </a:cxn>
                <a:cxn ang="0">
                  <a:pos x="377" y="24"/>
                </a:cxn>
                <a:cxn ang="0">
                  <a:pos x="377" y="0"/>
                </a:cxn>
                <a:cxn ang="0">
                  <a:pos x="377" y="0"/>
                </a:cxn>
              </a:cxnLst>
              <a:rect l="0" t="0" r="r" b="b"/>
              <a:pathLst>
                <a:path w="377" h="522">
                  <a:moveTo>
                    <a:pt x="377" y="0"/>
                  </a:moveTo>
                  <a:lnTo>
                    <a:pt x="293" y="132"/>
                  </a:lnTo>
                  <a:lnTo>
                    <a:pt x="204" y="264"/>
                  </a:lnTo>
                  <a:lnTo>
                    <a:pt x="102" y="396"/>
                  </a:lnTo>
                  <a:lnTo>
                    <a:pt x="0" y="522"/>
                  </a:lnTo>
                  <a:lnTo>
                    <a:pt x="12" y="522"/>
                  </a:lnTo>
                  <a:lnTo>
                    <a:pt x="114" y="402"/>
                  </a:lnTo>
                  <a:lnTo>
                    <a:pt x="204" y="282"/>
                  </a:lnTo>
                  <a:lnTo>
                    <a:pt x="377" y="24"/>
                  </a:lnTo>
                  <a:lnTo>
                    <a:pt x="377" y="0"/>
                  </a:lnTo>
                  <a:lnTo>
                    <a:pt x="377" y="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US"/>
            </a:p>
          </p:txBody>
        </p:sp>
        <p:sp>
          <p:nvSpPr>
            <p:cNvPr id="7" name="Freeform 5"/>
            <p:cNvSpPr>
              <a:spLocks/>
            </p:cNvSpPr>
            <p:nvPr/>
          </p:nvSpPr>
          <p:spPr bwMode="hidden">
            <a:xfrm>
              <a:off x="5680" y="4214"/>
              <a:ext cx="84" cy="102"/>
            </a:xfrm>
            <a:custGeom>
              <a:avLst/>
              <a:gdLst/>
              <a:ahLst/>
              <a:cxnLst>
                <a:cxn ang="0">
                  <a:pos x="0" y="102"/>
                </a:cxn>
                <a:cxn ang="0">
                  <a:pos x="18" y="102"/>
                </a:cxn>
                <a:cxn ang="0">
                  <a:pos x="48" y="60"/>
                </a:cxn>
                <a:cxn ang="0">
                  <a:pos x="84" y="24"/>
                </a:cxn>
                <a:cxn ang="0">
                  <a:pos x="84" y="0"/>
                </a:cxn>
                <a:cxn ang="0">
                  <a:pos x="42" y="54"/>
                </a:cxn>
                <a:cxn ang="0">
                  <a:pos x="0" y="102"/>
                </a:cxn>
                <a:cxn ang="0">
                  <a:pos x="0" y="102"/>
                </a:cxn>
              </a:cxnLst>
              <a:rect l="0" t="0" r="r" b="b"/>
              <a:pathLst>
                <a:path w="84" h="102">
                  <a:moveTo>
                    <a:pt x="0" y="102"/>
                  </a:moveTo>
                  <a:lnTo>
                    <a:pt x="18" y="102"/>
                  </a:lnTo>
                  <a:lnTo>
                    <a:pt x="48" y="60"/>
                  </a:lnTo>
                  <a:lnTo>
                    <a:pt x="84" y="24"/>
                  </a:lnTo>
                  <a:lnTo>
                    <a:pt x="84" y="0"/>
                  </a:lnTo>
                  <a:lnTo>
                    <a:pt x="42" y="54"/>
                  </a:lnTo>
                  <a:lnTo>
                    <a:pt x="0" y="102"/>
                  </a:lnTo>
                  <a:lnTo>
                    <a:pt x="0" y="10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US"/>
            </a:p>
          </p:txBody>
        </p:sp>
        <p:grpSp>
          <p:nvGrpSpPr>
            <p:cNvPr id="8" name="Group 6"/>
            <p:cNvGrpSpPr>
              <a:grpSpLocks/>
            </p:cNvGrpSpPr>
            <p:nvPr/>
          </p:nvGrpSpPr>
          <p:grpSpPr bwMode="auto">
            <a:xfrm>
              <a:off x="288" y="0"/>
              <a:ext cx="5098" cy="4316"/>
              <a:chOff x="288" y="0"/>
              <a:chExt cx="5098" cy="4316"/>
            </a:xfrm>
          </p:grpSpPr>
          <p:sp>
            <p:nvSpPr>
              <p:cNvPr id="28" name="Freeform 7"/>
              <p:cNvSpPr>
                <a:spLocks/>
              </p:cNvSpPr>
              <p:nvPr userDrawn="1"/>
            </p:nvSpPr>
            <p:spPr bwMode="hidden">
              <a:xfrm>
                <a:off x="2789" y="0"/>
                <a:ext cx="72" cy="4316"/>
              </a:xfrm>
              <a:custGeom>
                <a:avLst/>
                <a:gdLst/>
                <a:ahLst/>
                <a:cxnLst>
                  <a:cxn ang="0">
                    <a:pos x="0" y="0"/>
                  </a:cxn>
                  <a:cxn ang="0">
                    <a:pos x="60" y="4316"/>
                  </a:cxn>
                  <a:cxn ang="0">
                    <a:pos x="72" y="4316"/>
                  </a:cxn>
                  <a:cxn ang="0">
                    <a:pos x="12" y="0"/>
                  </a:cxn>
                  <a:cxn ang="0">
                    <a:pos x="0" y="0"/>
                  </a:cxn>
                  <a:cxn ang="0">
                    <a:pos x="0" y="0"/>
                  </a:cxn>
                </a:cxnLst>
                <a:rect l="0" t="0" r="r" b="b"/>
                <a:pathLst>
                  <a:path w="72" h="4316">
                    <a:moveTo>
                      <a:pt x="0" y="0"/>
                    </a:moveTo>
                    <a:lnTo>
                      <a:pt x="60" y="4316"/>
                    </a:lnTo>
                    <a:lnTo>
                      <a:pt x="72" y="4316"/>
                    </a:lnTo>
                    <a:lnTo>
                      <a:pt x="12" y="0"/>
                    </a:lnTo>
                    <a:lnTo>
                      <a:pt x="0" y="0"/>
                    </a:lnTo>
                    <a:lnTo>
                      <a:pt x="0"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US"/>
              </a:p>
            </p:txBody>
          </p:sp>
          <p:sp>
            <p:nvSpPr>
              <p:cNvPr id="29" name="Freeform 8"/>
              <p:cNvSpPr>
                <a:spLocks/>
              </p:cNvSpPr>
              <p:nvPr userDrawn="1"/>
            </p:nvSpPr>
            <p:spPr bwMode="hidden">
              <a:xfrm>
                <a:off x="3089" y="0"/>
                <a:ext cx="174" cy="4316"/>
              </a:xfrm>
              <a:custGeom>
                <a:avLst/>
                <a:gdLst/>
                <a:ahLst/>
                <a:cxnLst>
                  <a:cxn ang="0">
                    <a:pos x="24" y="0"/>
                  </a:cxn>
                  <a:cxn ang="0">
                    <a:pos x="12" y="0"/>
                  </a:cxn>
                  <a:cxn ang="0">
                    <a:pos x="42" y="216"/>
                  </a:cxn>
                  <a:cxn ang="0">
                    <a:pos x="72" y="444"/>
                  </a:cxn>
                  <a:cxn ang="0">
                    <a:pos x="96" y="689"/>
                  </a:cxn>
                  <a:cxn ang="0">
                    <a:pos x="120" y="947"/>
                  </a:cxn>
                  <a:cxn ang="0">
                    <a:pos x="132" y="1211"/>
                  </a:cxn>
                  <a:cxn ang="0">
                    <a:pos x="150" y="1487"/>
                  </a:cxn>
                  <a:cxn ang="0">
                    <a:pos x="156" y="1768"/>
                  </a:cxn>
                  <a:cxn ang="0">
                    <a:pos x="162" y="2062"/>
                  </a:cxn>
                  <a:cxn ang="0">
                    <a:pos x="156" y="2644"/>
                  </a:cxn>
                  <a:cxn ang="0">
                    <a:pos x="126" y="3225"/>
                  </a:cxn>
                  <a:cxn ang="0">
                    <a:pos x="108" y="3507"/>
                  </a:cxn>
                  <a:cxn ang="0">
                    <a:pos x="78" y="3788"/>
                  </a:cxn>
                  <a:cxn ang="0">
                    <a:pos x="42" y="4058"/>
                  </a:cxn>
                  <a:cxn ang="0">
                    <a:pos x="0" y="4316"/>
                  </a:cxn>
                  <a:cxn ang="0">
                    <a:pos x="12" y="4316"/>
                  </a:cxn>
                  <a:cxn ang="0">
                    <a:pos x="54" y="4058"/>
                  </a:cxn>
                  <a:cxn ang="0">
                    <a:pos x="90" y="3782"/>
                  </a:cxn>
                  <a:cxn ang="0">
                    <a:pos x="120" y="3507"/>
                  </a:cxn>
                  <a:cxn ang="0">
                    <a:pos x="138" y="3219"/>
                  </a:cxn>
                  <a:cxn ang="0">
                    <a:pos x="168" y="2638"/>
                  </a:cxn>
                  <a:cxn ang="0">
                    <a:pos x="174" y="2056"/>
                  </a:cxn>
                  <a:cxn ang="0">
                    <a:pos x="168" y="1768"/>
                  </a:cxn>
                  <a:cxn ang="0">
                    <a:pos x="162" y="1487"/>
                  </a:cxn>
                  <a:cxn ang="0">
                    <a:pos x="144" y="1211"/>
                  </a:cxn>
                  <a:cxn ang="0">
                    <a:pos x="132" y="941"/>
                  </a:cxn>
                  <a:cxn ang="0">
                    <a:pos x="108" y="689"/>
                  </a:cxn>
                  <a:cxn ang="0">
                    <a:pos x="84" y="444"/>
                  </a:cxn>
                  <a:cxn ang="0">
                    <a:pos x="54" y="216"/>
                  </a:cxn>
                  <a:cxn ang="0">
                    <a:pos x="24" y="0"/>
                  </a:cxn>
                  <a:cxn ang="0">
                    <a:pos x="24" y="0"/>
                  </a:cxn>
                </a:cxnLst>
                <a:rect l="0" t="0" r="r" b="b"/>
                <a:pathLst>
                  <a:path w="174" h="4316">
                    <a:moveTo>
                      <a:pt x="24" y="0"/>
                    </a:moveTo>
                    <a:lnTo>
                      <a:pt x="12" y="0"/>
                    </a:lnTo>
                    <a:lnTo>
                      <a:pt x="42" y="216"/>
                    </a:lnTo>
                    <a:lnTo>
                      <a:pt x="72" y="444"/>
                    </a:lnTo>
                    <a:lnTo>
                      <a:pt x="96" y="689"/>
                    </a:lnTo>
                    <a:lnTo>
                      <a:pt x="120" y="947"/>
                    </a:lnTo>
                    <a:lnTo>
                      <a:pt x="132" y="1211"/>
                    </a:lnTo>
                    <a:lnTo>
                      <a:pt x="150" y="1487"/>
                    </a:lnTo>
                    <a:lnTo>
                      <a:pt x="156" y="1768"/>
                    </a:lnTo>
                    <a:lnTo>
                      <a:pt x="162" y="2062"/>
                    </a:lnTo>
                    <a:lnTo>
                      <a:pt x="156" y="2644"/>
                    </a:lnTo>
                    <a:lnTo>
                      <a:pt x="126" y="3225"/>
                    </a:lnTo>
                    <a:lnTo>
                      <a:pt x="108" y="3507"/>
                    </a:lnTo>
                    <a:lnTo>
                      <a:pt x="78" y="3788"/>
                    </a:lnTo>
                    <a:lnTo>
                      <a:pt x="42" y="4058"/>
                    </a:lnTo>
                    <a:lnTo>
                      <a:pt x="0" y="4316"/>
                    </a:lnTo>
                    <a:lnTo>
                      <a:pt x="12" y="4316"/>
                    </a:lnTo>
                    <a:lnTo>
                      <a:pt x="54" y="4058"/>
                    </a:lnTo>
                    <a:lnTo>
                      <a:pt x="90" y="3782"/>
                    </a:lnTo>
                    <a:lnTo>
                      <a:pt x="120" y="3507"/>
                    </a:lnTo>
                    <a:lnTo>
                      <a:pt x="138" y="3219"/>
                    </a:lnTo>
                    <a:lnTo>
                      <a:pt x="168" y="2638"/>
                    </a:lnTo>
                    <a:lnTo>
                      <a:pt x="174" y="2056"/>
                    </a:lnTo>
                    <a:lnTo>
                      <a:pt x="168" y="1768"/>
                    </a:lnTo>
                    <a:lnTo>
                      <a:pt x="162" y="1487"/>
                    </a:lnTo>
                    <a:lnTo>
                      <a:pt x="144" y="1211"/>
                    </a:lnTo>
                    <a:lnTo>
                      <a:pt x="132" y="941"/>
                    </a:lnTo>
                    <a:lnTo>
                      <a:pt x="108" y="689"/>
                    </a:lnTo>
                    <a:lnTo>
                      <a:pt x="84" y="444"/>
                    </a:lnTo>
                    <a:lnTo>
                      <a:pt x="54" y="216"/>
                    </a:lnTo>
                    <a:lnTo>
                      <a:pt x="24" y="0"/>
                    </a:lnTo>
                    <a:lnTo>
                      <a:pt x="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US"/>
              </a:p>
            </p:txBody>
          </p:sp>
          <p:sp>
            <p:nvSpPr>
              <p:cNvPr id="30" name="Freeform 9"/>
              <p:cNvSpPr>
                <a:spLocks/>
              </p:cNvSpPr>
              <p:nvPr userDrawn="1"/>
            </p:nvSpPr>
            <p:spPr bwMode="hidden">
              <a:xfrm>
                <a:off x="3358" y="0"/>
                <a:ext cx="337" cy="4316"/>
              </a:xfrm>
              <a:custGeom>
                <a:avLst/>
                <a:gdLst/>
                <a:ahLst/>
                <a:cxnLst>
                  <a:cxn ang="0">
                    <a:pos x="329" y="2014"/>
                  </a:cxn>
                  <a:cxn ang="0">
                    <a:pos x="317" y="1726"/>
                  </a:cxn>
                  <a:cxn ang="0">
                    <a:pos x="293" y="1445"/>
                  </a:cxn>
                  <a:cxn ang="0">
                    <a:pos x="263" y="1175"/>
                  </a:cxn>
                  <a:cxn ang="0">
                    <a:pos x="228" y="917"/>
                  </a:cxn>
                  <a:cxn ang="0">
                    <a:pos x="186" y="665"/>
                  </a:cxn>
                  <a:cxn ang="0">
                    <a:pos x="132" y="432"/>
                  </a:cxn>
                  <a:cxn ang="0">
                    <a:pos x="78" y="204"/>
                  </a:cxn>
                  <a:cxn ang="0">
                    <a:pos x="12" y="0"/>
                  </a:cxn>
                  <a:cxn ang="0">
                    <a:pos x="0" y="0"/>
                  </a:cxn>
                  <a:cxn ang="0">
                    <a:pos x="66" y="204"/>
                  </a:cxn>
                  <a:cxn ang="0">
                    <a:pos x="120" y="432"/>
                  </a:cxn>
                  <a:cxn ang="0">
                    <a:pos x="174" y="665"/>
                  </a:cxn>
                  <a:cxn ang="0">
                    <a:pos x="216" y="917"/>
                  </a:cxn>
                  <a:cxn ang="0">
                    <a:pos x="251" y="1175"/>
                  </a:cxn>
                  <a:cxn ang="0">
                    <a:pos x="281" y="1445"/>
                  </a:cxn>
                  <a:cxn ang="0">
                    <a:pos x="305" y="1726"/>
                  </a:cxn>
                  <a:cxn ang="0">
                    <a:pos x="317" y="2014"/>
                  </a:cxn>
                  <a:cxn ang="0">
                    <a:pos x="323" y="2314"/>
                  </a:cxn>
                  <a:cxn ang="0">
                    <a:pos x="317" y="2608"/>
                  </a:cxn>
                  <a:cxn ang="0">
                    <a:pos x="305" y="2907"/>
                  </a:cxn>
                  <a:cxn ang="0">
                    <a:pos x="281" y="3201"/>
                  </a:cxn>
                  <a:cxn ang="0">
                    <a:pos x="257" y="3489"/>
                  </a:cxn>
                  <a:cxn ang="0">
                    <a:pos x="216" y="3777"/>
                  </a:cxn>
                  <a:cxn ang="0">
                    <a:pos x="174" y="4052"/>
                  </a:cxn>
                  <a:cxn ang="0">
                    <a:pos x="120" y="4316"/>
                  </a:cxn>
                  <a:cxn ang="0">
                    <a:pos x="132" y="4316"/>
                  </a:cxn>
                  <a:cxn ang="0">
                    <a:pos x="186" y="4052"/>
                  </a:cxn>
                  <a:cxn ang="0">
                    <a:pos x="228" y="3777"/>
                  </a:cxn>
                  <a:cxn ang="0">
                    <a:pos x="269" y="3489"/>
                  </a:cxn>
                  <a:cxn ang="0">
                    <a:pos x="293" y="3201"/>
                  </a:cxn>
                  <a:cxn ang="0">
                    <a:pos x="317" y="2907"/>
                  </a:cxn>
                  <a:cxn ang="0">
                    <a:pos x="329" y="2608"/>
                  </a:cxn>
                  <a:cxn ang="0">
                    <a:pos x="335" y="2314"/>
                  </a:cxn>
                  <a:cxn ang="0">
                    <a:pos x="329" y="2014"/>
                  </a:cxn>
                  <a:cxn ang="0">
                    <a:pos x="329" y="2014"/>
                  </a:cxn>
                </a:cxnLst>
                <a:rect l="0" t="0" r="r" b="b"/>
                <a:pathLst>
                  <a:path w="335" h="4316">
                    <a:moveTo>
                      <a:pt x="329" y="2014"/>
                    </a:moveTo>
                    <a:lnTo>
                      <a:pt x="317" y="1726"/>
                    </a:lnTo>
                    <a:lnTo>
                      <a:pt x="293" y="1445"/>
                    </a:lnTo>
                    <a:lnTo>
                      <a:pt x="263" y="1175"/>
                    </a:lnTo>
                    <a:lnTo>
                      <a:pt x="228" y="917"/>
                    </a:lnTo>
                    <a:lnTo>
                      <a:pt x="186" y="665"/>
                    </a:lnTo>
                    <a:lnTo>
                      <a:pt x="132" y="432"/>
                    </a:lnTo>
                    <a:lnTo>
                      <a:pt x="78" y="204"/>
                    </a:lnTo>
                    <a:lnTo>
                      <a:pt x="12" y="0"/>
                    </a:lnTo>
                    <a:lnTo>
                      <a:pt x="0" y="0"/>
                    </a:lnTo>
                    <a:lnTo>
                      <a:pt x="66" y="204"/>
                    </a:lnTo>
                    <a:lnTo>
                      <a:pt x="120" y="432"/>
                    </a:lnTo>
                    <a:lnTo>
                      <a:pt x="174" y="665"/>
                    </a:lnTo>
                    <a:lnTo>
                      <a:pt x="216" y="917"/>
                    </a:lnTo>
                    <a:lnTo>
                      <a:pt x="251" y="1175"/>
                    </a:lnTo>
                    <a:lnTo>
                      <a:pt x="281" y="1445"/>
                    </a:lnTo>
                    <a:lnTo>
                      <a:pt x="305" y="1726"/>
                    </a:lnTo>
                    <a:lnTo>
                      <a:pt x="317" y="2014"/>
                    </a:lnTo>
                    <a:lnTo>
                      <a:pt x="323" y="2314"/>
                    </a:lnTo>
                    <a:lnTo>
                      <a:pt x="317" y="2608"/>
                    </a:lnTo>
                    <a:lnTo>
                      <a:pt x="305" y="2907"/>
                    </a:lnTo>
                    <a:lnTo>
                      <a:pt x="281" y="3201"/>
                    </a:lnTo>
                    <a:lnTo>
                      <a:pt x="257" y="3489"/>
                    </a:lnTo>
                    <a:lnTo>
                      <a:pt x="216" y="3777"/>
                    </a:lnTo>
                    <a:lnTo>
                      <a:pt x="174" y="4052"/>
                    </a:lnTo>
                    <a:lnTo>
                      <a:pt x="120" y="4316"/>
                    </a:lnTo>
                    <a:lnTo>
                      <a:pt x="132" y="4316"/>
                    </a:lnTo>
                    <a:lnTo>
                      <a:pt x="186" y="4052"/>
                    </a:lnTo>
                    <a:lnTo>
                      <a:pt x="228" y="3777"/>
                    </a:lnTo>
                    <a:lnTo>
                      <a:pt x="269" y="3489"/>
                    </a:lnTo>
                    <a:lnTo>
                      <a:pt x="293" y="3201"/>
                    </a:lnTo>
                    <a:lnTo>
                      <a:pt x="317" y="2907"/>
                    </a:lnTo>
                    <a:lnTo>
                      <a:pt x="329" y="2608"/>
                    </a:lnTo>
                    <a:lnTo>
                      <a:pt x="335" y="2314"/>
                    </a:lnTo>
                    <a:lnTo>
                      <a:pt x="329" y="2014"/>
                    </a:lnTo>
                    <a:lnTo>
                      <a:pt x="329" y="201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US"/>
              </a:p>
            </p:txBody>
          </p:sp>
          <p:sp>
            <p:nvSpPr>
              <p:cNvPr id="31" name="Freeform 10"/>
              <p:cNvSpPr>
                <a:spLocks/>
              </p:cNvSpPr>
              <p:nvPr userDrawn="1"/>
            </p:nvSpPr>
            <p:spPr bwMode="hidden">
              <a:xfrm>
                <a:off x="3676" y="0"/>
                <a:ext cx="427" cy="4316"/>
              </a:xfrm>
              <a:custGeom>
                <a:avLst/>
                <a:gdLst/>
                <a:ahLst/>
                <a:cxnLst>
                  <a:cxn ang="0">
                    <a:pos x="413" y="1924"/>
                  </a:cxn>
                  <a:cxn ang="0">
                    <a:pos x="395" y="1690"/>
                  </a:cxn>
                  <a:cxn ang="0">
                    <a:pos x="365" y="1457"/>
                  </a:cxn>
                  <a:cxn ang="0">
                    <a:pos x="329" y="1229"/>
                  </a:cxn>
                  <a:cxn ang="0">
                    <a:pos x="281" y="1001"/>
                  </a:cxn>
                  <a:cxn ang="0">
                    <a:pos x="227" y="761"/>
                  </a:cxn>
                  <a:cxn ang="0">
                    <a:pos x="162" y="522"/>
                  </a:cxn>
                  <a:cxn ang="0">
                    <a:pos x="90" y="270"/>
                  </a:cxn>
                  <a:cxn ang="0">
                    <a:pos x="12" y="0"/>
                  </a:cxn>
                  <a:cxn ang="0">
                    <a:pos x="0" y="0"/>
                  </a:cxn>
                  <a:cxn ang="0">
                    <a:pos x="84" y="270"/>
                  </a:cxn>
                  <a:cxn ang="0">
                    <a:pos x="156" y="522"/>
                  </a:cxn>
                  <a:cxn ang="0">
                    <a:pos x="216" y="767"/>
                  </a:cxn>
                  <a:cxn ang="0">
                    <a:pos x="275" y="1001"/>
                  </a:cxn>
                  <a:cxn ang="0">
                    <a:pos x="317" y="1235"/>
                  </a:cxn>
                  <a:cxn ang="0">
                    <a:pos x="353" y="1463"/>
                  </a:cxn>
                  <a:cxn ang="0">
                    <a:pos x="383" y="1690"/>
                  </a:cxn>
                  <a:cxn ang="0">
                    <a:pos x="401" y="1924"/>
                  </a:cxn>
                  <a:cxn ang="0">
                    <a:pos x="413" y="2188"/>
                  </a:cxn>
                  <a:cxn ang="0">
                    <a:pos x="407" y="2458"/>
                  </a:cxn>
                  <a:cxn ang="0">
                    <a:pos x="395" y="2733"/>
                  </a:cxn>
                  <a:cxn ang="0">
                    <a:pos x="365" y="3021"/>
                  </a:cxn>
                  <a:cxn ang="0">
                    <a:pos x="329" y="3321"/>
                  </a:cxn>
                  <a:cxn ang="0">
                    <a:pos x="275" y="3639"/>
                  </a:cxn>
                  <a:cxn ang="0">
                    <a:pos x="204" y="3968"/>
                  </a:cxn>
                  <a:cxn ang="0">
                    <a:pos x="126" y="4316"/>
                  </a:cxn>
                  <a:cxn ang="0">
                    <a:pos x="138" y="4316"/>
                  </a:cxn>
                  <a:cxn ang="0">
                    <a:pos x="216" y="3968"/>
                  </a:cxn>
                  <a:cxn ang="0">
                    <a:pos x="287" y="3639"/>
                  </a:cxn>
                  <a:cxn ang="0">
                    <a:pos x="341" y="3321"/>
                  </a:cxn>
                  <a:cxn ang="0">
                    <a:pos x="377" y="3021"/>
                  </a:cxn>
                  <a:cxn ang="0">
                    <a:pos x="407" y="2733"/>
                  </a:cxn>
                  <a:cxn ang="0">
                    <a:pos x="419" y="2458"/>
                  </a:cxn>
                  <a:cxn ang="0">
                    <a:pos x="425" y="2188"/>
                  </a:cxn>
                  <a:cxn ang="0">
                    <a:pos x="413" y="1924"/>
                  </a:cxn>
                  <a:cxn ang="0">
                    <a:pos x="413" y="1924"/>
                  </a:cxn>
                </a:cxnLst>
                <a:rect l="0" t="0" r="r" b="b"/>
                <a:pathLst>
                  <a:path w="425" h="4316">
                    <a:moveTo>
                      <a:pt x="413" y="1924"/>
                    </a:moveTo>
                    <a:lnTo>
                      <a:pt x="395" y="1690"/>
                    </a:lnTo>
                    <a:lnTo>
                      <a:pt x="365" y="1457"/>
                    </a:lnTo>
                    <a:lnTo>
                      <a:pt x="329" y="1229"/>
                    </a:lnTo>
                    <a:lnTo>
                      <a:pt x="281" y="1001"/>
                    </a:lnTo>
                    <a:lnTo>
                      <a:pt x="227" y="761"/>
                    </a:lnTo>
                    <a:lnTo>
                      <a:pt x="162" y="522"/>
                    </a:lnTo>
                    <a:lnTo>
                      <a:pt x="90" y="270"/>
                    </a:lnTo>
                    <a:lnTo>
                      <a:pt x="12" y="0"/>
                    </a:lnTo>
                    <a:lnTo>
                      <a:pt x="0" y="0"/>
                    </a:lnTo>
                    <a:lnTo>
                      <a:pt x="84" y="270"/>
                    </a:lnTo>
                    <a:lnTo>
                      <a:pt x="156" y="522"/>
                    </a:lnTo>
                    <a:lnTo>
                      <a:pt x="216" y="767"/>
                    </a:lnTo>
                    <a:lnTo>
                      <a:pt x="275" y="1001"/>
                    </a:lnTo>
                    <a:lnTo>
                      <a:pt x="317" y="1235"/>
                    </a:lnTo>
                    <a:lnTo>
                      <a:pt x="353" y="1463"/>
                    </a:lnTo>
                    <a:lnTo>
                      <a:pt x="383" y="1690"/>
                    </a:lnTo>
                    <a:lnTo>
                      <a:pt x="401" y="1924"/>
                    </a:lnTo>
                    <a:lnTo>
                      <a:pt x="413" y="2188"/>
                    </a:lnTo>
                    <a:lnTo>
                      <a:pt x="407" y="2458"/>
                    </a:lnTo>
                    <a:lnTo>
                      <a:pt x="395" y="2733"/>
                    </a:lnTo>
                    <a:lnTo>
                      <a:pt x="365" y="3021"/>
                    </a:lnTo>
                    <a:lnTo>
                      <a:pt x="329" y="3321"/>
                    </a:lnTo>
                    <a:lnTo>
                      <a:pt x="275" y="3639"/>
                    </a:lnTo>
                    <a:lnTo>
                      <a:pt x="204" y="3968"/>
                    </a:lnTo>
                    <a:lnTo>
                      <a:pt x="126" y="4316"/>
                    </a:lnTo>
                    <a:lnTo>
                      <a:pt x="138" y="4316"/>
                    </a:lnTo>
                    <a:lnTo>
                      <a:pt x="216" y="3968"/>
                    </a:lnTo>
                    <a:lnTo>
                      <a:pt x="287" y="3639"/>
                    </a:lnTo>
                    <a:lnTo>
                      <a:pt x="341" y="3321"/>
                    </a:lnTo>
                    <a:lnTo>
                      <a:pt x="377" y="3021"/>
                    </a:lnTo>
                    <a:lnTo>
                      <a:pt x="407" y="2733"/>
                    </a:lnTo>
                    <a:lnTo>
                      <a:pt x="419" y="2458"/>
                    </a:lnTo>
                    <a:lnTo>
                      <a:pt x="425" y="2188"/>
                    </a:lnTo>
                    <a:lnTo>
                      <a:pt x="413" y="1924"/>
                    </a:lnTo>
                    <a:lnTo>
                      <a:pt x="413" y="192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US"/>
              </a:p>
            </p:txBody>
          </p:sp>
          <p:sp>
            <p:nvSpPr>
              <p:cNvPr id="32" name="Freeform 11"/>
              <p:cNvSpPr>
                <a:spLocks/>
              </p:cNvSpPr>
              <p:nvPr userDrawn="1"/>
            </p:nvSpPr>
            <p:spPr bwMode="hidden">
              <a:xfrm>
                <a:off x="3946" y="0"/>
                <a:ext cx="558" cy="4316"/>
              </a:xfrm>
              <a:custGeom>
                <a:avLst/>
                <a:gdLst/>
                <a:ahLst/>
                <a:cxnLst>
                  <a:cxn ang="0">
                    <a:pos x="556" y="2020"/>
                  </a:cxn>
                  <a:cxn ang="0">
                    <a:pos x="538" y="1732"/>
                  </a:cxn>
                  <a:cxn ang="0">
                    <a:pos x="503" y="1445"/>
                  </a:cxn>
                  <a:cxn ang="0">
                    <a:pos x="455" y="1175"/>
                  </a:cxn>
                  <a:cxn ang="0">
                    <a:pos x="395" y="911"/>
                  </a:cxn>
                  <a:cxn ang="0">
                    <a:pos x="317" y="659"/>
                  </a:cxn>
                  <a:cxn ang="0">
                    <a:pos x="228" y="426"/>
                  </a:cxn>
                  <a:cxn ang="0">
                    <a:pos x="126" y="204"/>
                  </a:cxn>
                  <a:cxn ang="0">
                    <a:pos x="12" y="0"/>
                  </a:cxn>
                  <a:cxn ang="0">
                    <a:pos x="0" y="0"/>
                  </a:cxn>
                  <a:cxn ang="0">
                    <a:pos x="114" y="204"/>
                  </a:cxn>
                  <a:cxn ang="0">
                    <a:pos x="216" y="426"/>
                  </a:cxn>
                  <a:cxn ang="0">
                    <a:pos x="305" y="659"/>
                  </a:cxn>
                  <a:cxn ang="0">
                    <a:pos x="383" y="911"/>
                  </a:cxn>
                  <a:cxn ang="0">
                    <a:pos x="443" y="1175"/>
                  </a:cxn>
                  <a:cxn ang="0">
                    <a:pos x="491" y="1445"/>
                  </a:cxn>
                  <a:cxn ang="0">
                    <a:pos x="526" y="1732"/>
                  </a:cxn>
                  <a:cxn ang="0">
                    <a:pos x="544" y="2020"/>
                  </a:cxn>
                  <a:cxn ang="0">
                    <a:pos x="544" y="2326"/>
                  </a:cxn>
                  <a:cxn ang="0">
                    <a:pos x="532" y="2632"/>
                  </a:cxn>
                  <a:cxn ang="0">
                    <a:pos x="503" y="2931"/>
                  </a:cxn>
                  <a:cxn ang="0">
                    <a:pos x="455" y="3225"/>
                  </a:cxn>
                  <a:cxn ang="0">
                    <a:pos x="389" y="3513"/>
                  </a:cxn>
                  <a:cxn ang="0">
                    <a:pos x="311" y="3788"/>
                  </a:cxn>
                  <a:cxn ang="0">
                    <a:pos x="216" y="4058"/>
                  </a:cxn>
                  <a:cxn ang="0">
                    <a:pos x="102" y="4316"/>
                  </a:cxn>
                  <a:cxn ang="0">
                    <a:pos x="114" y="4316"/>
                  </a:cxn>
                  <a:cxn ang="0">
                    <a:pos x="228" y="4058"/>
                  </a:cxn>
                  <a:cxn ang="0">
                    <a:pos x="323" y="3788"/>
                  </a:cxn>
                  <a:cxn ang="0">
                    <a:pos x="401" y="3513"/>
                  </a:cxn>
                  <a:cxn ang="0">
                    <a:pos x="467" y="3225"/>
                  </a:cxn>
                  <a:cxn ang="0">
                    <a:pos x="515" y="2931"/>
                  </a:cxn>
                  <a:cxn ang="0">
                    <a:pos x="544" y="2632"/>
                  </a:cxn>
                  <a:cxn ang="0">
                    <a:pos x="556" y="2326"/>
                  </a:cxn>
                  <a:cxn ang="0">
                    <a:pos x="556" y="2020"/>
                  </a:cxn>
                  <a:cxn ang="0">
                    <a:pos x="556" y="2020"/>
                  </a:cxn>
                </a:cxnLst>
                <a:rect l="0" t="0" r="r" b="b"/>
                <a:pathLst>
                  <a:path w="556" h="4316">
                    <a:moveTo>
                      <a:pt x="556" y="2020"/>
                    </a:moveTo>
                    <a:lnTo>
                      <a:pt x="538" y="1732"/>
                    </a:lnTo>
                    <a:lnTo>
                      <a:pt x="503" y="1445"/>
                    </a:lnTo>
                    <a:lnTo>
                      <a:pt x="455" y="1175"/>
                    </a:lnTo>
                    <a:lnTo>
                      <a:pt x="395" y="911"/>
                    </a:lnTo>
                    <a:lnTo>
                      <a:pt x="317" y="659"/>
                    </a:lnTo>
                    <a:lnTo>
                      <a:pt x="228" y="426"/>
                    </a:lnTo>
                    <a:lnTo>
                      <a:pt x="126" y="204"/>
                    </a:lnTo>
                    <a:lnTo>
                      <a:pt x="12" y="0"/>
                    </a:lnTo>
                    <a:lnTo>
                      <a:pt x="0" y="0"/>
                    </a:lnTo>
                    <a:lnTo>
                      <a:pt x="114" y="204"/>
                    </a:lnTo>
                    <a:lnTo>
                      <a:pt x="216" y="426"/>
                    </a:lnTo>
                    <a:lnTo>
                      <a:pt x="305" y="659"/>
                    </a:lnTo>
                    <a:lnTo>
                      <a:pt x="383" y="911"/>
                    </a:lnTo>
                    <a:lnTo>
                      <a:pt x="443" y="1175"/>
                    </a:lnTo>
                    <a:lnTo>
                      <a:pt x="491" y="1445"/>
                    </a:lnTo>
                    <a:lnTo>
                      <a:pt x="526" y="1732"/>
                    </a:lnTo>
                    <a:lnTo>
                      <a:pt x="544" y="2020"/>
                    </a:lnTo>
                    <a:lnTo>
                      <a:pt x="544" y="2326"/>
                    </a:lnTo>
                    <a:lnTo>
                      <a:pt x="532" y="2632"/>
                    </a:lnTo>
                    <a:lnTo>
                      <a:pt x="503" y="2931"/>
                    </a:lnTo>
                    <a:lnTo>
                      <a:pt x="455" y="3225"/>
                    </a:lnTo>
                    <a:lnTo>
                      <a:pt x="389" y="3513"/>
                    </a:lnTo>
                    <a:lnTo>
                      <a:pt x="311" y="3788"/>
                    </a:lnTo>
                    <a:lnTo>
                      <a:pt x="216" y="4058"/>
                    </a:lnTo>
                    <a:lnTo>
                      <a:pt x="102" y="4316"/>
                    </a:lnTo>
                    <a:lnTo>
                      <a:pt x="114" y="4316"/>
                    </a:lnTo>
                    <a:lnTo>
                      <a:pt x="228" y="4058"/>
                    </a:lnTo>
                    <a:lnTo>
                      <a:pt x="323" y="3788"/>
                    </a:lnTo>
                    <a:lnTo>
                      <a:pt x="401" y="3513"/>
                    </a:lnTo>
                    <a:lnTo>
                      <a:pt x="467" y="3225"/>
                    </a:lnTo>
                    <a:lnTo>
                      <a:pt x="515" y="2931"/>
                    </a:lnTo>
                    <a:lnTo>
                      <a:pt x="544" y="2632"/>
                    </a:lnTo>
                    <a:lnTo>
                      <a:pt x="556" y="2326"/>
                    </a:lnTo>
                    <a:lnTo>
                      <a:pt x="556" y="2020"/>
                    </a:lnTo>
                    <a:lnTo>
                      <a:pt x="556" y="202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US"/>
              </a:p>
            </p:txBody>
          </p:sp>
          <p:sp>
            <p:nvSpPr>
              <p:cNvPr id="33" name="Freeform 12"/>
              <p:cNvSpPr>
                <a:spLocks/>
              </p:cNvSpPr>
              <p:nvPr userDrawn="1"/>
            </p:nvSpPr>
            <p:spPr bwMode="hidden">
              <a:xfrm>
                <a:off x="4246" y="0"/>
                <a:ext cx="690" cy="4316"/>
              </a:xfrm>
              <a:custGeom>
                <a:avLst/>
                <a:gdLst/>
                <a:ahLst/>
                <a:cxnLst>
                  <a:cxn ang="0">
                    <a:pos x="688" y="2086"/>
                  </a:cxn>
                  <a:cxn ang="0">
                    <a:pos x="670" y="1810"/>
                  </a:cxn>
                  <a:cxn ang="0">
                    <a:pos x="634" y="1541"/>
                  </a:cxn>
                  <a:cxn ang="0">
                    <a:pos x="574" y="1271"/>
                  </a:cxn>
                  <a:cxn ang="0">
                    <a:pos x="497" y="1007"/>
                  </a:cxn>
                  <a:cxn ang="0">
                    <a:pos x="401" y="749"/>
                  </a:cxn>
                  <a:cxn ang="0">
                    <a:pos x="293" y="492"/>
                  </a:cxn>
                  <a:cxn ang="0">
                    <a:pos x="162" y="240"/>
                  </a:cxn>
                  <a:cxn ang="0">
                    <a:pos x="12" y="0"/>
                  </a:cxn>
                  <a:cxn ang="0">
                    <a:pos x="0" y="0"/>
                  </a:cxn>
                  <a:cxn ang="0">
                    <a:pos x="150" y="240"/>
                  </a:cxn>
                  <a:cxn ang="0">
                    <a:pos x="281" y="492"/>
                  </a:cxn>
                  <a:cxn ang="0">
                    <a:pos x="389" y="749"/>
                  </a:cxn>
                  <a:cxn ang="0">
                    <a:pos x="485" y="1007"/>
                  </a:cxn>
                  <a:cxn ang="0">
                    <a:pos x="562" y="1271"/>
                  </a:cxn>
                  <a:cxn ang="0">
                    <a:pos x="622" y="1541"/>
                  </a:cxn>
                  <a:cxn ang="0">
                    <a:pos x="658" y="1810"/>
                  </a:cxn>
                  <a:cxn ang="0">
                    <a:pos x="676" y="2086"/>
                  </a:cxn>
                  <a:cxn ang="0">
                    <a:pos x="676" y="2368"/>
                  </a:cxn>
                  <a:cxn ang="0">
                    <a:pos x="658" y="2650"/>
                  </a:cxn>
                  <a:cxn ang="0">
                    <a:pos x="616" y="2931"/>
                  </a:cxn>
                  <a:cxn ang="0">
                    <a:pos x="556" y="3213"/>
                  </a:cxn>
                  <a:cxn ang="0">
                    <a:pos x="473" y="3495"/>
                  </a:cxn>
                  <a:cxn ang="0">
                    <a:pos x="371" y="3777"/>
                  </a:cxn>
                  <a:cxn ang="0">
                    <a:pos x="251" y="4046"/>
                  </a:cxn>
                  <a:cxn ang="0">
                    <a:pos x="114" y="4316"/>
                  </a:cxn>
                  <a:cxn ang="0">
                    <a:pos x="126" y="4316"/>
                  </a:cxn>
                  <a:cxn ang="0">
                    <a:pos x="263" y="4046"/>
                  </a:cxn>
                  <a:cxn ang="0">
                    <a:pos x="383" y="3777"/>
                  </a:cxn>
                  <a:cxn ang="0">
                    <a:pos x="485" y="3495"/>
                  </a:cxn>
                  <a:cxn ang="0">
                    <a:pos x="568" y="3219"/>
                  </a:cxn>
                  <a:cxn ang="0">
                    <a:pos x="628" y="2937"/>
                  </a:cxn>
                  <a:cxn ang="0">
                    <a:pos x="670" y="2656"/>
                  </a:cxn>
                  <a:cxn ang="0">
                    <a:pos x="688" y="2368"/>
                  </a:cxn>
                  <a:cxn ang="0">
                    <a:pos x="688" y="2086"/>
                  </a:cxn>
                  <a:cxn ang="0">
                    <a:pos x="688" y="2086"/>
                  </a:cxn>
                </a:cxnLst>
                <a:rect l="0" t="0" r="r" b="b"/>
                <a:pathLst>
                  <a:path w="688" h="4316">
                    <a:moveTo>
                      <a:pt x="688" y="2086"/>
                    </a:moveTo>
                    <a:lnTo>
                      <a:pt x="670" y="1810"/>
                    </a:lnTo>
                    <a:lnTo>
                      <a:pt x="634" y="1541"/>
                    </a:lnTo>
                    <a:lnTo>
                      <a:pt x="574" y="1271"/>
                    </a:lnTo>
                    <a:lnTo>
                      <a:pt x="497" y="1007"/>
                    </a:lnTo>
                    <a:lnTo>
                      <a:pt x="401" y="749"/>
                    </a:lnTo>
                    <a:lnTo>
                      <a:pt x="293" y="492"/>
                    </a:lnTo>
                    <a:lnTo>
                      <a:pt x="162" y="240"/>
                    </a:lnTo>
                    <a:lnTo>
                      <a:pt x="12" y="0"/>
                    </a:lnTo>
                    <a:lnTo>
                      <a:pt x="0" y="0"/>
                    </a:lnTo>
                    <a:lnTo>
                      <a:pt x="150" y="240"/>
                    </a:lnTo>
                    <a:lnTo>
                      <a:pt x="281" y="492"/>
                    </a:lnTo>
                    <a:lnTo>
                      <a:pt x="389" y="749"/>
                    </a:lnTo>
                    <a:lnTo>
                      <a:pt x="485" y="1007"/>
                    </a:lnTo>
                    <a:lnTo>
                      <a:pt x="562" y="1271"/>
                    </a:lnTo>
                    <a:lnTo>
                      <a:pt x="622" y="1541"/>
                    </a:lnTo>
                    <a:lnTo>
                      <a:pt x="658" y="1810"/>
                    </a:lnTo>
                    <a:lnTo>
                      <a:pt x="676" y="2086"/>
                    </a:lnTo>
                    <a:lnTo>
                      <a:pt x="676" y="2368"/>
                    </a:lnTo>
                    <a:lnTo>
                      <a:pt x="658" y="2650"/>
                    </a:lnTo>
                    <a:lnTo>
                      <a:pt x="616" y="2931"/>
                    </a:lnTo>
                    <a:lnTo>
                      <a:pt x="556" y="3213"/>
                    </a:lnTo>
                    <a:lnTo>
                      <a:pt x="473" y="3495"/>
                    </a:lnTo>
                    <a:lnTo>
                      <a:pt x="371" y="3777"/>
                    </a:lnTo>
                    <a:lnTo>
                      <a:pt x="251" y="4046"/>
                    </a:lnTo>
                    <a:lnTo>
                      <a:pt x="114" y="4316"/>
                    </a:lnTo>
                    <a:lnTo>
                      <a:pt x="126" y="4316"/>
                    </a:lnTo>
                    <a:lnTo>
                      <a:pt x="263" y="4046"/>
                    </a:lnTo>
                    <a:lnTo>
                      <a:pt x="383" y="3777"/>
                    </a:lnTo>
                    <a:lnTo>
                      <a:pt x="485" y="3495"/>
                    </a:lnTo>
                    <a:lnTo>
                      <a:pt x="568" y="3219"/>
                    </a:lnTo>
                    <a:lnTo>
                      <a:pt x="628" y="2937"/>
                    </a:lnTo>
                    <a:lnTo>
                      <a:pt x="670" y="2656"/>
                    </a:lnTo>
                    <a:lnTo>
                      <a:pt x="688" y="2368"/>
                    </a:lnTo>
                    <a:lnTo>
                      <a:pt x="688" y="2086"/>
                    </a:lnTo>
                    <a:lnTo>
                      <a:pt x="688" y="208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US"/>
              </a:p>
            </p:txBody>
          </p:sp>
          <p:sp>
            <p:nvSpPr>
              <p:cNvPr id="34" name="Freeform 13"/>
              <p:cNvSpPr>
                <a:spLocks/>
              </p:cNvSpPr>
              <p:nvPr userDrawn="1"/>
            </p:nvSpPr>
            <p:spPr bwMode="hidden">
              <a:xfrm>
                <a:off x="4522" y="0"/>
                <a:ext cx="864" cy="4316"/>
              </a:xfrm>
              <a:custGeom>
                <a:avLst/>
                <a:gdLst/>
                <a:ahLst/>
                <a:cxnLst>
                  <a:cxn ang="0">
                    <a:pos x="855" y="2128"/>
                  </a:cxn>
                  <a:cxn ang="0">
                    <a:pos x="831" y="1834"/>
                  </a:cxn>
                  <a:cxn ang="0">
                    <a:pos x="808" y="1684"/>
                  </a:cxn>
                  <a:cxn ang="0">
                    <a:pos x="784" y="1541"/>
                  </a:cxn>
                  <a:cxn ang="0">
                    <a:pos x="748" y="1397"/>
                  </a:cxn>
                  <a:cxn ang="0">
                    <a:pos x="712" y="1253"/>
                  </a:cxn>
                  <a:cxn ang="0">
                    <a:pos x="664" y="1115"/>
                  </a:cxn>
                  <a:cxn ang="0">
                    <a:pos x="610" y="977"/>
                  </a:cxn>
                  <a:cxn ang="0">
                    <a:pos x="491" y="719"/>
                  </a:cxn>
                  <a:cxn ang="0">
                    <a:pos x="353" y="468"/>
                  </a:cxn>
                  <a:cxn ang="0">
                    <a:pos x="192" y="228"/>
                  </a:cxn>
                  <a:cxn ang="0">
                    <a:pos x="12" y="0"/>
                  </a:cxn>
                  <a:cxn ang="0">
                    <a:pos x="0" y="0"/>
                  </a:cxn>
                  <a:cxn ang="0">
                    <a:pos x="180" y="228"/>
                  </a:cxn>
                  <a:cxn ang="0">
                    <a:pos x="341" y="468"/>
                  </a:cxn>
                  <a:cxn ang="0">
                    <a:pos x="479" y="719"/>
                  </a:cxn>
                  <a:cxn ang="0">
                    <a:pos x="598" y="983"/>
                  </a:cxn>
                  <a:cxn ang="0">
                    <a:pos x="652" y="1121"/>
                  </a:cxn>
                  <a:cxn ang="0">
                    <a:pos x="700" y="1259"/>
                  </a:cxn>
                  <a:cxn ang="0">
                    <a:pos x="736" y="1403"/>
                  </a:cxn>
                  <a:cxn ang="0">
                    <a:pos x="772" y="1547"/>
                  </a:cxn>
                  <a:cxn ang="0">
                    <a:pos x="802" y="1690"/>
                  </a:cxn>
                  <a:cxn ang="0">
                    <a:pos x="819" y="1834"/>
                  </a:cxn>
                  <a:cxn ang="0">
                    <a:pos x="837" y="1984"/>
                  </a:cxn>
                  <a:cxn ang="0">
                    <a:pos x="843" y="2128"/>
                  </a:cxn>
                  <a:cxn ang="0">
                    <a:pos x="849" y="2278"/>
                  </a:cxn>
                  <a:cxn ang="0">
                    <a:pos x="843" y="2428"/>
                  </a:cxn>
                  <a:cxn ang="0">
                    <a:pos x="831" y="2572"/>
                  </a:cxn>
                  <a:cxn ang="0">
                    <a:pos x="819" y="2721"/>
                  </a:cxn>
                  <a:cxn ang="0">
                    <a:pos x="796" y="2865"/>
                  </a:cxn>
                  <a:cxn ang="0">
                    <a:pos x="766" y="3015"/>
                  </a:cxn>
                  <a:cxn ang="0">
                    <a:pos x="724" y="3159"/>
                  </a:cxn>
                  <a:cxn ang="0">
                    <a:pos x="682" y="3303"/>
                  </a:cxn>
                  <a:cxn ang="0">
                    <a:pos x="586" y="3567"/>
                  </a:cxn>
                  <a:cxn ang="0">
                    <a:pos x="473" y="3824"/>
                  </a:cxn>
                  <a:cxn ang="0">
                    <a:pos x="335" y="4076"/>
                  </a:cxn>
                  <a:cxn ang="0">
                    <a:pos x="180" y="4316"/>
                  </a:cxn>
                  <a:cxn ang="0">
                    <a:pos x="192" y="4316"/>
                  </a:cxn>
                  <a:cxn ang="0">
                    <a:pos x="347" y="4076"/>
                  </a:cxn>
                  <a:cxn ang="0">
                    <a:pos x="485" y="3824"/>
                  </a:cxn>
                  <a:cxn ang="0">
                    <a:pos x="598" y="3573"/>
                  </a:cxn>
                  <a:cxn ang="0">
                    <a:pos x="694" y="3309"/>
                  </a:cxn>
                  <a:cxn ang="0">
                    <a:pos x="736" y="3165"/>
                  </a:cxn>
                  <a:cxn ang="0">
                    <a:pos x="778" y="3021"/>
                  </a:cxn>
                  <a:cxn ang="0">
                    <a:pos x="808" y="2871"/>
                  </a:cxn>
                  <a:cxn ang="0">
                    <a:pos x="831" y="2727"/>
                  </a:cxn>
                  <a:cxn ang="0">
                    <a:pos x="843" y="2578"/>
                  </a:cxn>
                  <a:cxn ang="0">
                    <a:pos x="855" y="2428"/>
                  </a:cxn>
                  <a:cxn ang="0">
                    <a:pos x="861" y="2278"/>
                  </a:cxn>
                  <a:cxn ang="0">
                    <a:pos x="855" y="2128"/>
                  </a:cxn>
                  <a:cxn ang="0">
                    <a:pos x="855" y="2128"/>
                  </a:cxn>
                </a:cxnLst>
                <a:rect l="0" t="0" r="r" b="b"/>
                <a:pathLst>
                  <a:path w="861" h="4316">
                    <a:moveTo>
                      <a:pt x="855" y="2128"/>
                    </a:moveTo>
                    <a:lnTo>
                      <a:pt x="831" y="1834"/>
                    </a:lnTo>
                    <a:lnTo>
                      <a:pt x="808" y="1684"/>
                    </a:lnTo>
                    <a:lnTo>
                      <a:pt x="784" y="1541"/>
                    </a:lnTo>
                    <a:lnTo>
                      <a:pt x="748" y="1397"/>
                    </a:lnTo>
                    <a:lnTo>
                      <a:pt x="712" y="1253"/>
                    </a:lnTo>
                    <a:lnTo>
                      <a:pt x="664" y="1115"/>
                    </a:lnTo>
                    <a:lnTo>
                      <a:pt x="610" y="977"/>
                    </a:lnTo>
                    <a:lnTo>
                      <a:pt x="491" y="719"/>
                    </a:lnTo>
                    <a:lnTo>
                      <a:pt x="353" y="468"/>
                    </a:lnTo>
                    <a:lnTo>
                      <a:pt x="192" y="228"/>
                    </a:lnTo>
                    <a:lnTo>
                      <a:pt x="12" y="0"/>
                    </a:lnTo>
                    <a:lnTo>
                      <a:pt x="0" y="0"/>
                    </a:lnTo>
                    <a:lnTo>
                      <a:pt x="180" y="228"/>
                    </a:lnTo>
                    <a:lnTo>
                      <a:pt x="341" y="468"/>
                    </a:lnTo>
                    <a:lnTo>
                      <a:pt x="479" y="719"/>
                    </a:lnTo>
                    <a:lnTo>
                      <a:pt x="598" y="983"/>
                    </a:lnTo>
                    <a:lnTo>
                      <a:pt x="652" y="1121"/>
                    </a:lnTo>
                    <a:lnTo>
                      <a:pt x="700" y="1259"/>
                    </a:lnTo>
                    <a:lnTo>
                      <a:pt x="736" y="1403"/>
                    </a:lnTo>
                    <a:lnTo>
                      <a:pt x="772" y="1547"/>
                    </a:lnTo>
                    <a:lnTo>
                      <a:pt x="802" y="1690"/>
                    </a:lnTo>
                    <a:lnTo>
                      <a:pt x="819" y="1834"/>
                    </a:lnTo>
                    <a:lnTo>
                      <a:pt x="837" y="1984"/>
                    </a:lnTo>
                    <a:lnTo>
                      <a:pt x="843" y="2128"/>
                    </a:lnTo>
                    <a:lnTo>
                      <a:pt x="849" y="2278"/>
                    </a:lnTo>
                    <a:lnTo>
                      <a:pt x="843" y="2428"/>
                    </a:lnTo>
                    <a:lnTo>
                      <a:pt x="831" y="2572"/>
                    </a:lnTo>
                    <a:lnTo>
                      <a:pt x="819" y="2721"/>
                    </a:lnTo>
                    <a:lnTo>
                      <a:pt x="796" y="2865"/>
                    </a:lnTo>
                    <a:lnTo>
                      <a:pt x="766" y="3015"/>
                    </a:lnTo>
                    <a:lnTo>
                      <a:pt x="724" y="3159"/>
                    </a:lnTo>
                    <a:lnTo>
                      <a:pt x="682" y="3303"/>
                    </a:lnTo>
                    <a:lnTo>
                      <a:pt x="586" y="3567"/>
                    </a:lnTo>
                    <a:lnTo>
                      <a:pt x="473" y="3824"/>
                    </a:lnTo>
                    <a:lnTo>
                      <a:pt x="335" y="4076"/>
                    </a:lnTo>
                    <a:lnTo>
                      <a:pt x="180" y="4316"/>
                    </a:lnTo>
                    <a:lnTo>
                      <a:pt x="192" y="4316"/>
                    </a:lnTo>
                    <a:lnTo>
                      <a:pt x="347" y="4076"/>
                    </a:lnTo>
                    <a:lnTo>
                      <a:pt x="485" y="3824"/>
                    </a:lnTo>
                    <a:lnTo>
                      <a:pt x="598" y="3573"/>
                    </a:lnTo>
                    <a:lnTo>
                      <a:pt x="694" y="3309"/>
                    </a:lnTo>
                    <a:lnTo>
                      <a:pt x="736" y="3165"/>
                    </a:lnTo>
                    <a:lnTo>
                      <a:pt x="778" y="3021"/>
                    </a:lnTo>
                    <a:lnTo>
                      <a:pt x="808" y="2871"/>
                    </a:lnTo>
                    <a:lnTo>
                      <a:pt x="831" y="2727"/>
                    </a:lnTo>
                    <a:lnTo>
                      <a:pt x="843" y="2578"/>
                    </a:lnTo>
                    <a:lnTo>
                      <a:pt x="855" y="2428"/>
                    </a:lnTo>
                    <a:lnTo>
                      <a:pt x="861" y="2278"/>
                    </a:lnTo>
                    <a:lnTo>
                      <a:pt x="855" y="2128"/>
                    </a:lnTo>
                    <a:lnTo>
                      <a:pt x="855" y="212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US"/>
              </a:p>
            </p:txBody>
          </p:sp>
          <p:sp>
            <p:nvSpPr>
              <p:cNvPr id="35" name="Freeform 14"/>
              <p:cNvSpPr>
                <a:spLocks/>
              </p:cNvSpPr>
              <p:nvPr userDrawn="1"/>
            </p:nvSpPr>
            <p:spPr bwMode="hidden">
              <a:xfrm>
                <a:off x="2399" y="0"/>
                <a:ext cx="150" cy="4316"/>
              </a:xfrm>
              <a:custGeom>
                <a:avLst/>
                <a:gdLst/>
                <a:ahLst/>
                <a:cxnLst>
                  <a:cxn ang="0">
                    <a:pos x="18" y="1942"/>
                  </a:cxn>
                  <a:cxn ang="0">
                    <a:pos x="30" y="1630"/>
                  </a:cxn>
                  <a:cxn ang="0">
                    <a:pos x="42" y="1331"/>
                  </a:cxn>
                  <a:cxn ang="0">
                    <a:pos x="59" y="1055"/>
                  </a:cxn>
                  <a:cxn ang="0">
                    <a:pos x="77" y="791"/>
                  </a:cxn>
                  <a:cxn ang="0">
                    <a:pos x="83" y="671"/>
                  </a:cxn>
                  <a:cxn ang="0">
                    <a:pos x="95" y="557"/>
                  </a:cxn>
                  <a:cxn ang="0">
                    <a:pos x="107" y="444"/>
                  </a:cxn>
                  <a:cxn ang="0">
                    <a:pos x="113" y="342"/>
                  </a:cxn>
                  <a:cxn ang="0">
                    <a:pos x="125" y="246"/>
                  </a:cxn>
                  <a:cxn ang="0">
                    <a:pos x="131" y="156"/>
                  </a:cxn>
                  <a:cxn ang="0">
                    <a:pos x="143" y="72"/>
                  </a:cxn>
                  <a:cxn ang="0">
                    <a:pos x="149" y="0"/>
                  </a:cxn>
                  <a:cxn ang="0">
                    <a:pos x="137" y="0"/>
                  </a:cxn>
                  <a:cxn ang="0">
                    <a:pos x="131" y="72"/>
                  </a:cxn>
                  <a:cxn ang="0">
                    <a:pos x="119" y="156"/>
                  </a:cxn>
                  <a:cxn ang="0">
                    <a:pos x="113" y="246"/>
                  </a:cxn>
                  <a:cxn ang="0">
                    <a:pos x="101" y="342"/>
                  </a:cxn>
                  <a:cxn ang="0">
                    <a:pos x="95" y="444"/>
                  </a:cxn>
                  <a:cxn ang="0">
                    <a:pos x="83" y="557"/>
                  </a:cxn>
                  <a:cxn ang="0">
                    <a:pos x="71" y="671"/>
                  </a:cxn>
                  <a:cxn ang="0">
                    <a:pos x="65" y="791"/>
                  </a:cxn>
                  <a:cxn ang="0">
                    <a:pos x="48" y="1055"/>
                  </a:cxn>
                  <a:cxn ang="0">
                    <a:pos x="30" y="1331"/>
                  </a:cxn>
                  <a:cxn ang="0">
                    <a:pos x="18" y="1630"/>
                  </a:cxn>
                  <a:cxn ang="0">
                    <a:pos x="6" y="1942"/>
                  </a:cxn>
                  <a:cxn ang="0">
                    <a:pos x="0" y="2278"/>
                  </a:cxn>
                  <a:cxn ang="0">
                    <a:pos x="6" y="2602"/>
                  </a:cxn>
                  <a:cxn ang="0">
                    <a:pos x="12" y="2919"/>
                  </a:cxn>
                  <a:cxn ang="0">
                    <a:pos x="24" y="3219"/>
                  </a:cxn>
                  <a:cxn ang="0">
                    <a:pos x="36" y="3513"/>
                  </a:cxn>
                  <a:cxn ang="0">
                    <a:pos x="59" y="3794"/>
                  </a:cxn>
                  <a:cxn ang="0">
                    <a:pos x="89" y="4058"/>
                  </a:cxn>
                  <a:cxn ang="0">
                    <a:pos x="125" y="4316"/>
                  </a:cxn>
                  <a:cxn ang="0">
                    <a:pos x="137" y="4316"/>
                  </a:cxn>
                  <a:cxn ang="0">
                    <a:pos x="101" y="4058"/>
                  </a:cxn>
                  <a:cxn ang="0">
                    <a:pos x="71" y="3794"/>
                  </a:cxn>
                  <a:cxn ang="0">
                    <a:pos x="48" y="3513"/>
                  </a:cxn>
                  <a:cxn ang="0">
                    <a:pos x="36" y="3225"/>
                  </a:cxn>
                  <a:cxn ang="0">
                    <a:pos x="24" y="2919"/>
                  </a:cxn>
                  <a:cxn ang="0">
                    <a:pos x="18" y="2608"/>
                  </a:cxn>
                  <a:cxn ang="0">
                    <a:pos x="12" y="2278"/>
                  </a:cxn>
                  <a:cxn ang="0">
                    <a:pos x="18" y="1942"/>
                  </a:cxn>
                  <a:cxn ang="0">
                    <a:pos x="18" y="1942"/>
                  </a:cxn>
                </a:cxnLst>
                <a:rect l="0" t="0" r="r" b="b"/>
                <a:pathLst>
                  <a:path w="149" h="4316">
                    <a:moveTo>
                      <a:pt x="18" y="1942"/>
                    </a:moveTo>
                    <a:lnTo>
                      <a:pt x="30" y="1630"/>
                    </a:lnTo>
                    <a:lnTo>
                      <a:pt x="42" y="1331"/>
                    </a:lnTo>
                    <a:lnTo>
                      <a:pt x="59" y="1055"/>
                    </a:lnTo>
                    <a:lnTo>
                      <a:pt x="77" y="791"/>
                    </a:lnTo>
                    <a:lnTo>
                      <a:pt x="83" y="671"/>
                    </a:lnTo>
                    <a:lnTo>
                      <a:pt x="95" y="557"/>
                    </a:lnTo>
                    <a:lnTo>
                      <a:pt x="107" y="444"/>
                    </a:lnTo>
                    <a:lnTo>
                      <a:pt x="113" y="342"/>
                    </a:lnTo>
                    <a:lnTo>
                      <a:pt x="125" y="246"/>
                    </a:lnTo>
                    <a:lnTo>
                      <a:pt x="131" y="156"/>
                    </a:lnTo>
                    <a:lnTo>
                      <a:pt x="143" y="72"/>
                    </a:lnTo>
                    <a:lnTo>
                      <a:pt x="149" y="0"/>
                    </a:lnTo>
                    <a:lnTo>
                      <a:pt x="137" y="0"/>
                    </a:lnTo>
                    <a:lnTo>
                      <a:pt x="131" y="72"/>
                    </a:lnTo>
                    <a:lnTo>
                      <a:pt x="119" y="156"/>
                    </a:lnTo>
                    <a:lnTo>
                      <a:pt x="113" y="246"/>
                    </a:lnTo>
                    <a:lnTo>
                      <a:pt x="101" y="342"/>
                    </a:lnTo>
                    <a:lnTo>
                      <a:pt x="95" y="444"/>
                    </a:lnTo>
                    <a:lnTo>
                      <a:pt x="83" y="557"/>
                    </a:lnTo>
                    <a:lnTo>
                      <a:pt x="71" y="671"/>
                    </a:lnTo>
                    <a:lnTo>
                      <a:pt x="65" y="791"/>
                    </a:lnTo>
                    <a:lnTo>
                      <a:pt x="48" y="1055"/>
                    </a:lnTo>
                    <a:lnTo>
                      <a:pt x="30" y="1331"/>
                    </a:lnTo>
                    <a:lnTo>
                      <a:pt x="18" y="1630"/>
                    </a:lnTo>
                    <a:lnTo>
                      <a:pt x="6" y="1942"/>
                    </a:lnTo>
                    <a:lnTo>
                      <a:pt x="0" y="2278"/>
                    </a:lnTo>
                    <a:lnTo>
                      <a:pt x="6" y="2602"/>
                    </a:lnTo>
                    <a:lnTo>
                      <a:pt x="12" y="2919"/>
                    </a:lnTo>
                    <a:lnTo>
                      <a:pt x="24" y="3219"/>
                    </a:lnTo>
                    <a:lnTo>
                      <a:pt x="36" y="3513"/>
                    </a:lnTo>
                    <a:lnTo>
                      <a:pt x="59" y="3794"/>
                    </a:lnTo>
                    <a:lnTo>
                      <a:pt x="89" y="4058"/>
                    </a:lnTo>
                    <a:lnTo>
                      <a:pt x="125" y="4316"/>
                    </a:lnTo>
                    <a:lnTo>
                      <a:pt x="137" y="4316"/>
                    </a:lnTo>
                    <a:lnTo>
                      <a:pt x="101" y="4058"/>
                    </a:lnTo>
                    <a:lnTo>
                      <a:pt x="71" y="3794"/>
                    </a:lnTo>
                    <a:lnTo>
                      <a:pt x="48" y="3513"/>
                    </a:lnTo>
                    <a:lnTo>
                      <a:pt x="36" y="3225"/>
                    </a:lnTo>
                    <a:lnTo>
                      <a:pt x="24" y="2919"/>
                    </a:lnTo>
                    <a:lnTo>
                      <a:pt x="18" y="2608"/>
                    </a:lnTo>
                    <a:lnTo>
                      <a:pt x="12" y="2278"/>
                    </a:lnTo>
                    <a:lnTo>
                      <a:pt x="18" y="1942"/>
                    </a:lnTo>
                    <a:lnTo>
                      <a:pt x="18" y="194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US"/>
              </a:p>
            </p:txBody>
          </p:sp>
          <p:sp>
            <p:nvSpPr>
              <p:cNvPr id="36" name="Freeform 15"/>
              <p:cNvSpPr>
                <a:spLocks/>
              </p:cNvSpPr>
              <p:nvPr userDrawn="1"/>
            </p:nvSpPr>
            <p:spPr bwMode="hidden">
              <a:xfrm>
                <a:off x="1967" y="0"/>
                <a:ext cx="300" cy="4316"/>
              </a:xfrm>
              <a:custGeom>
                <a:avLst/>
                <a:gdLst/>
                <a:ahLst/>
                <a:cxnLst>
                  <a:cxn ang="0">
                    <a:pos x="18" y="2062"/>
                  </a:cxn>
                  <a:cxn ang="0">
                    <a:pos x="30" y="1750"/>
                  </a:cxn>
                  <a:cxn ang="0">
                    <a:pos x="54" y="1451"/>
                  </a:cxn>
                  <a:cxn ang="0">
                    <a:pos x="84" y="1169"/>
                  </a:cxn>
                  <a:cxn ang="0">
                    <a:pos x="126" y="899"/>
                  </a:cxn>
                  <a:cxn ang="0">
                    <a:pos x="162" y="641"/>
                  </a:cxn>
                  <a:cxn ang="0">
                    <a:pos x="209" y="408"/>
                  </a:cxn>
                  <a:cxn ang="0">
                    <a:pos x="251" y="192"/>
                  </a:cxn>
                  <a:cxn ang="0">
                    <a:pos x="299" y="0"/>
                  </a:cxn>
                  <a:cxn ang="0">
                    <a:pos x="287" y="0"/>
                  </a:cxn>
                  <a:cxn ang="0">
                    <a:pos x="239" y="192"/>
                  </a:cxn>
                  <a:cxn ang="0">
                    <a:pos x="198" y="408"/>
                  </a:cxn>
                  <a:cxn ang="0">
                    <a:pos x="156" y="641"/>
                  </a:cxn>
                  <a:cxn ang="0">
                    <a:pos x="114" y="899"/>
                  </a:cxn>
                  <a:cxn ang="0">
                    <a:pos x="78" y="1169"/>
                  </a:cxn>
                  <a:cxn ang="0">
                    <a:pos x="48" y="1451"/>
                  </a:cxn>
                  <a:cxn ang="0">
                    <a:pos x="24" y="1750"/>
                  </a:cxn>
                  <a:cxn ang="0">
                    <a:pos x="6" y="2062"/>
                  </a:cxn>
                  <a:cxn ang="0">
                    <a:pos x="0" y="2374"/>
                  </a:cxn>
                  <a:cxn ang="0">
                    <a:pos x="12" y="2674"/>
                  </a:cxn>
                  <a:cxn ang="0">
                    <a:pos x="30" y="2973"/>
                  </a:cxn>
                  <a:cxn ang="0">
                    <a:pos x="54" y="3255"/>
                  </a:cxn>
                  <a:cxn ang="0">
                    <a:pos x="96" y="3537"/>
                  </a:cxn>
                  <a:cxn ang="0">
                    <a:pos x="144" y="3806"/>
                  </a:cxn>
                  <a:cxn ang="0">
                    <a:pos x="203" y="4064"/>
                  </a:cxn>
                  <a:cxn ang="0">
                    <a:pos x="275" y="4316"/>
                  </a:cxn>
                  <a:cxn ang="0">
                    <a:pos x="287" y="4316"/>
                  </a:cxn>
                  <a:cxn ang="0">
                    <a:pos x="215" y="4064"/>
                  </a:cxn>
                  <a:cxn ang="0">
                    <a:pos x="156" y="3806"/>
                  </a:cxn>
                  <a:cxn ang="0">
                    <a:pos x="108" y="3537"/>
                  </a:cxn>
                  <a:cxn ang="0">
                    <a:pos x="66" y="3261"/>
                  </a:cxn>
                  <a:cxn ang="0">
                    <a:pos x="42" y="2973"/>
                  </a:cxn>
                  <a:cxn ang="0">
                    <a:pos x="24" y="2680"/>
                  </a:cxn>
                  <a:cxn ang="0">
                    <a:pos x="12" y="2374"/>
                  </a:cxn>
                  <a:cxn ang="0">
                    <a:pos x="18" y="2062"/>
                  </a:cxn>
                  <a:cxn ang="0">
                    <a:pos x="18" y="2062"/>
                  </a:cxn>
                </a:cxnLst>
                <a:rect l="0" t="0" r="r" b="b"/>
                <a:pathLst>
                  <a:path w="299" h="4316">
                    <a:moveTo>
                      <a:pt x="18" y="2062"/>
                    </a:moveTo>
                    <a:lnTo>
                      <a:pt x="30" y="1750"/>
                    </a:lnTo>
                    <a:lnTo>
                      <a:pt x="54" y="1451"/>
                    </a:lnTo>
                    <a:lnTo>
                      <a:pt x="84" y="1169"/>
                    </a:lnTo>
                    <a:lnTo>
                      <a:pt x="126" y="899"/>
                    </a:lnTo>
                    <a:lnTo>
                      <a:pt x="162" y="641"/>
                    </a:lnTo>
                    <a:lnTo>
                      <a:pt x="209" y="408"/>
                    </a:lnTo>
                    <a:lnTo>
                      <a:pt x="251" y="192"/>
                    </a:lnTo>
                    <a:lnTo>
                      <a:pt x="299" y="0"/>
                    </a:lnTo>
                    <a:lnTo>
                      <a:pt x="287" y="0"/>
                    </a:lnTo>
                    <a:lnTo>
                      <a:pt x="239" y="192"/>
                    </a:lnTo>
                    <a:lnTo>
                      <a:pt x="198" y="408"/>
                    </a:lnTo>
                    <a:lnTo>
                      <a:pt x="156" y="641"/>
                    </a:lnTo>
                    <a:lnTo>
                      <a:pt x="114" y="899"/>
                    </a:lnTo>
                    <a:lnTo>
                      <a:pt x="78" y="1169"/>
                    </a:lnTo>
                    <a:lnTo>
                      <a:pt x="48" y="1451"/>
                    </a:lnTo>
                    <a:lnTo>
                      <a:pt x="24" y="1750"/>
                    </a:lnTo>
                    <a:lnTo>
                      <a:pt x="6" y="2062"/>
                    </a:lnTo>
                    <a:lnTo>
                      <a:pt x="0" y="2374"/>
                    </a:lnTo>
                    <a:lnTo>
                      <a:pt x="12" y="2674"/>
                    </a:lnTo>
                    <a:lnTo>
                      <a:pt x="30" y="2973"/>
                    </a:lnTo>
                    <a:lnTo>
                      <a:pt x="54" y="3255"/>
                    </a:lnTo>
                    <a:lnTo>
                      <a:pt x="96" y="3537"/>
                    </a:lnTo>
                    <a:lnTo>
                      <a:pt x="144" y="3806"/>
                    </a:lnTo>
                    <a:lnTo>
                      <a:pt x="203" y="4064"/>
                    </a:lnTo>
                    <a:lnTo>
                      <a:pt x="275" y="4316"/>
                    </a:lnTo>
                    <a:lnTo>
                      <a:pt x="287" y="4316"/>
                    </a:lnTo>
                    <a:lnTo>
                      <a:pt x="215" y="4064"/>
                    </a:lnTo>
                    <a:lnTo>
                      <a:pt x="156" y="3806"/>
                    </a:lnTo>
                    <a:lnTo>
                      <a:pt x="108" y="3537"/>
                    </a:lnTo>
                    <a:lnTo>
                      <a:pt x="66" y="3261"/>
                    </a:lnTo>
                    <a:lnTo>
                      <a:pt x="42" y="2973"/>
                    </a:lnTo>
                    <a:lnTo>
                      <a:pt x="24" y="2680"/>
                    </a:lnTo>
                    <a:lnTo>
                      <a:pt x="12" y="2374"/>
                    </a:lnTo>
                    <a:lnTo>
                      <a:pt x="18" y="2062"/>
                    </a:lnTo>
                    <a:lnTo>
                      <a:pt x="18" y="206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US"/>
              </a:p>
            </p:txBody>
          </p:sp>
          <p:sp>
            <p:nvSpPr>
              <p:cNvPr id="37" name="Freeform 16"/>
              <p:cNvSpPr>
                <a:spLocks/>
              </p:cNvSpPr>
              <p:nvPr userDrawn="1"/>
            </p:nvSpPr>
            <p:spPr bwMode="hidden">
              <a:xfrm>
                <a:off x="1566" y="0"/>
                <a:ext cx="425" cy="4316"/>
              </a:xfrm>
              <a:custGeom>
                <a:avLst/>
                <a:gdLst/>
                <a:ahLst/>
                <a:cxnLst>
                  <a:cxn ang="0">
                    <a:pos x="424" y="0"/>
                  </a:cxn>
                  <a:cxn ang="0">
                    <a:pos x="412" y="0"/>
                  </a:cxn>
                  <a:cxn ang="0">
                    <a:pos x="316" y="222"/>
                  </a:cxn>
                  <a:cxn ang="0">
                    <a:pos x="239" y="462"/>
                  </a:cxn>
                  <a:cxn ang="0">
                    <a:pos x="167" y="707"/>
                  </a:cxn>
                  <a:cxn ang="0">
                    <a:pos x="107" y="971"/>
                  </a:cxn>
                  <a:cxn ang="0">
                    <a:pos x="65" y="1247"/>
                  </a:cxn>
                  <a:cxn ang="0">
                    <a:pos x="29" y="1529"/>
                  </a:cxn>
                  <a:cxn ang="0">
                    <a:pos x="6" y="1822"/>
                  </a:cxn>
                  <a:cxn ang="0">
                    <a:pos x="0" y="2122"/>
                  </a:cxn>
                  <a:cxn ang="0">
                    <a:pos x="6" y="2404"/>
                  </a:cxn>
                  <a:cxn ang="0">
                    <a:pos x="24" y="2686"/>
                  </a:cxn>
                  <a:cxn ang="0">
                    <a:pos x="47" y="2961"/>
                  </a:cxn>
                  <a:cxn ang="0">
                    <a:pos x="89" y="3243"/>
                  </a:cxn>
                  <a:cxn ang="0">
                    <a:pos x="137" y="3519"/>
                  </a:cxn>
                  <a:cxn ang="0">
                    <a:pos x="197" y="3788"/>
                  </a:cxn>
                  <a:cxn ang="0">
                    <a:pos x="269" y="4058"/>
                  </a:cxn>
                  <a:cxn ang="0">
                    <a:pos x="346" y="4316"/>
                  </a:cxn>
                  <a:cxn ang="0">
                    <a:pos x="358" y="4316"/>
                  </a:cxn>
                  <a:cxn ang="0">
                    <a:pos x="281" y="4058"/>
                  </a:cxn>
                  <a:cxn ang="0">
                    <a:pos x="209" y="3788"/>
                  </a:cxn>
                  <a:cxn ang="0">
                    <a:pos x="149" y="3519"/>
                  </a:cxn>
                  <a:cxn ang="0">
                    <a:pos x="101" y="3243"/>
                  </a:cxn>
                  <a:cxn ang="0">
                    <a:pos x="59" y="2961"/>
                  </a:cxn>
                  <a:cxn ang="0">
                    <a:pos x="35" y="2686"/>
                  </a:cxn>
                  <a:cxn ang="0">
                    <a:pos x="18" y="2404"/>
                  </a:cxn>
                  <a:cxn ang="0">
                    <a:pos x="12" y="2122"/>
                  </a:cxn>
                  <a:cxn ang="0">
                    <a:pos x="18" y="1822"/>
                  </a:cxn>
                  <a:cxn ang="0">
                    <a:pos x="41" y="1529"/>
                  </a:cxn>
                  <a:cxn ang="0">
                    <a:pos x="71" y="1247"/>
                  </a:cxn>
                  <a:cxn ang="0">
                    <a:pos x="119" y="971"/>
                  </a:cxn>
                  <a:cxn ang="0">
                    <a:pos x="179" y="707"/>
                  </a:cxn>
                  <a:cxn ang="0">
                    <a:pos x="245" y="462"/>
                  </a:cxn>
                  <a:cxn ang="0">
                    <a:pos x="328" y="222"/>
                  </a:cxn>
                  <a:cxn ang="0">
                    <a:pos x="424" y="0"/>
                  </a:cxn>
                  <a:cxn ang="0">
                    <a:pos x="424" y="0"/>
                  </a:cxn>
                </a:cxnLst>
                <a:rect l="0" t="0" r="r" b="b"/>
                <a:pathLst>
                  <a:path w="424" h="4316">
                    <a:moveTo>
                      <a:pt x="424" y="0"/>
                    </a:moveTo>
                    <a:lnTo>
                      <a:pt x="412" y="0"/>
                    </a:lnTo>
                    <a:lnTo>
                      <a:pt x="316" y="222"/>
                    </a:lnTo>
                    <a:lnTo>
                      <a:pt x="239" y="462"/>
                    </a:lnTo>
                    <a:lnTo>
                      <a:pt x="167" y="707"/>
                    </a:lnTo>
                    <a:lnTo>
                      <a:pt x="107" y="971"/>
                    </a:lnTo>
                    <a:lnTo>
                      <a:pt x="65" y="1247"/>
                    </a:lnTo>
                    <a:lnTo>
                      <a:pt x="29" y="1529"/>
                    </a:lnTo>
                    <a:lnTo>
                      <a:pt x="6" y="1822"/>
                    </a:lnTo>
                    <a:lnTo>
                      <a:pt x="0" y="2122"/>
                    </a:lnTo>
                    <a:lnTo>
                      <a:pt x="6" y="2404"/>
                    </a:lnTo>
                    <a:lnTo>
                      <a:pt x="24" y="2686"/>
                    </a:lnTo>
                    <a:lnTo>
                      <a:pt x="47" y="2961"/>
                    </a:lnTo>
                    <a:lnTo>
                      <a:pt x="89" y="3243"/>
                    </a:lnTo>
                    <a:lnTo>
                      <a:pt x="137" y="3519"/>
                    </a:lnTo>
                    <a:lnTo>
                      <a:pt x="197" y="3788"/>
                    </a:lnTo>
                    <a:lnTo>
                      <a:pt x="269" y="4058"/>
                    </a:lnTo>
                    <a:lnTo>
                      <a:pt x="346" y="4316"/>
                    </a:lnTo>
                    <a:lnTo>
                      <a:pt x="358" y="4316"/>
                    </a:lnTo>
                    <a:lnTo>
                      <a:pt x="281" y="4058"/>
                    </a:lnTo>
                    <a:lnTo>
                      <a:pt x="209" y="3788"/>
                    </a:lnTo>
                    <a:lnTo>
                      <a:pt x="149" y="3519"/>
                    </a:lnTo>
                    <a:lnTo>
                      <a:pt x="101" y="3243"/>
                    </a:lnTo>
                    <a:lnTo>
                      <a:pt x="59" y="2961"/>
                    </a:lnTo>
                    <a:lnTo>
                      <a:pt x="35" y="2686"/>
                    </a:lnTo>
                    <a:lnTo>
                      <a:pt x="18" y="2404"/>
                    </a:lnTo>
                    <a:lnTo>
                      <a:pt x="12" y="2122"/>
                    </a:lnTo>
                    <a:lnTo>
                      <a:pt x="18" y="1822"/>
                    </a:lnTo>
                    <a:lnTo>
                      <a:pt x="41" y="1529"/>
                    </a:lnTo>
                    <a:lnTo>
                      <a:pt x="71" y="1247"/>
                    </a:lnTo>
                    <a:lnTo>
                      <a:pt x="119" y="971"/>
                    </a:lnTo>
                    <a:lnTo>
                      <a:pt x="179" y="707"/>
                    </a:lnTo>
                    <a:lnTo>
                      <a:pt x="245" y="462"/>
                    </a:lnTo>
                    <a:lnTo>
                      <a:pt x="328" y="222"/>
                    </a:lnTo>
                    <a:lnTo>
                      <a:pt x="424" y="0"/>
                    </a:lnTo>
                    <a:lnTo>
                      <a:pt x="4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US"/>
              </a:p>
            </p:txBody>
          </p:sp>
          <p:sp>
            <p:nvSpPr>
              <p:cNvPr id="38" name="Freeform 17"/>
              <p:cNvSpPr>
                <a:spLocks/>
              </p:cNvSpPr>
              <p:nvPr userDrawn="1"/>
            </p:nvSpPr>
            <p:spPr bwMode="hidden">
              <a:xfrm>
                <a:off x="1128" y="0"/>
                <a:ext cx="575" cy="4316"/>
              </a:xfrm>
              <a:custGeom>
                <a:avLst/>
                <a:gdLst/>
                <a:ahLst/>
                <a:cxnLst>
                  <a:cxn ang="0">
                    <a:pos x="12" y="2146"/>
                  </a:cxn>
                  <a:cxn ang="0">
                    <a:pos x="24" y="1846"/>
                  </a:cxn>
                  <a:cxn ang="0">
                    <a:pos x="54" y="1559"/>
                  </a:cxn>
                  <a:cxn ang="0">
                    <a:pos x="96" y="1277"/>
                  </a:cxn>
                  <a:cxn ang="0">
                    <a:pos x="162" y="1001"/>
                  </a:cxn>
                  <a:cxn ang="0">
                    <a:pos x="239" y="731"/>
                  </a:cxn>
                  <a:cxn ang="0">
                    <a:pos x="335" y="480"/>
                  </a:cxn>
                  <a:cxn ang="0">
                    <a:pos x="449" y="234"/>
                  </a:cxn>
                  <a:cxn ang="0">
                    <a:pos x="574" y="0"/>
                  </a:cxn>
                  <a:cxn ang="0">
                    <a:pos x="562" y="0"/>
                  </a:cxn>
                  <a:cxn ang="0">
                    <a:pos x="437" y="234"/>
                  </a:cxn>
                  <a:cxn ang="0">
                    <a:pos x="323" y="480"/>
                  </a:cxn>
                  <a:cxn ang="0">
                    <a:pos x="227" y="737"/>
                  </a:cxn>
                  <a:cxn ang="0">
                    <a:pos x="150" y="1001"/>
                  </a:cxn>
                  <a:cxn ang="0">
                    <a:pos x="84" y="1277"/>
                  </a:cxn>
                  <a:cxn ang="0">
                    <a:pos x="42" y="1559"/>
                  </a:cxn>
                  <a:cxn ang="0">
                    <a:pos x="12" y="1852"/>
                  </a:cxn>
                  <a:cxn ang="0">
                    <a:pos x="0" y="2146"/>
                  </a:cxn>
                  <a:cxn ang="0">
                    <a:pos x="6" y="2434"/>
                  </a:cxn>
                  <a:cxn ang="0">
                    <a:pos x="30" y="2715"/>
                  </a:cxn>
                  <a:cxn ang="0">
                    <a:pos x="66" y="2997"/>
                  </a:cxn>
                  <a:cxn ang="0">
                    <a:pos x="120" y="3273"/>
                  </a:cxn>
                  <a:cxn ang="0">
                    <a:pos x="191" y="3549"/>
                  </a:cxn>
                  <a:cxn ang="0">
                    <a:pos x="275" y="3812"/>
                  </a:cxn>
                  <a:cxn ang="0">
                    <a:pos x="371" y="4070"/>
                  </a:cxn>
                  <a:cxn ang="0">
                    <a:pos x="484" y="4316"/>
                  </a:cxn>
                  <a:cxn ang="0">
                    <a:pos x="496" y="4316"/>
                  </a:cxn>
                  <a:cxn ang="0">
                    <a:pos x="383" y="4070"/>
                  </a:cxn>
                  <a:cxn ang="0">
                    <a:pos x="287" y="3812"/>
                  </a:cxn>
                  <a:cxn ang="0">
                    <a:pos x="203" y="3549"/>
                  </a:cxn>
                  <a:cxn ang="0">
                    <a:pos x="132" y="3273"/>
                  </a:cxn>
                  <a:cxn ang="0">
                    <a:pos x="78" y="2997"/>
                  </a:cxn>
                  <a:cxn ang="0">
                    <a:pos x="42" y="2715"/>
                  </a:cxn>
                  <a:cxn ang="0">
                    <a:pos x="18" y="2434"/>
                  </a:cxn>
                  <a:cxn ang="0">
                    <a:pos x="12" y="2146"/>
                  </a:cxn>
                  <a:cxn ang="0">
                    <a:pos x="12" y="2146"/>
                  </a:cxn>
                </a:cxnLst>
                <a:rect l="0" t="0" r="r" b="b"/>
                <a:pathLst>
                  <a:path w="574" h="4316">
                    <a:moveTo>
                      <a:pt x="12" y="2146"/>
                    </a:moveTo>
                    <a:lnTo>
                      <a:pt x="24" y="1846"/>
                    </a:lnTo>
                    <a:lnTo>
                      <a:pt x="54" y="1559"/>
                    </a:lnTo>
                    <a:lnTo>
                      <a:pt x="96" y="1277"/>
                    </a:lnTo>
                    <a:lnTo>
                      <a:pt x="162" y="1001"/>
                    </a:lnTo>
                    <a:lnTo>
                      <a:pt x="239" y="731"/>
                    </a:lnTo>
                    <a:lnTo>
                      <a:pt x="335" y="480"/>
                    </a:lnTo>
                    <a:lnTo>
                      <a:pt x="449" y="234"/>
                    </a:lnTo>
                    <a:lnTo>
                      <a:pt x="574" y="0"/>
                    </a:lnTo>
                    <a:lnTo>
                      <a:pt x="562" y="0"/>
                    </a:lnTo>
                    <a:lnTo>
                      <a:pt x="437" y="234"/>
                    </a:lnTo>
                    <a:lnTo>
                      <a:pt x="323" y="480"/>
                    </a:lnTo>
                    <a:lnTo>
                      <a:pt x="227" y="737"/>
                    </a:lnTo>
                    <a:lnTo>
                      <a:pt x="150" y="1001"/>
                    </a:lnTo>
                    <a:lnTo>
                      <a:pt x="84" y="1277"/>
                    </a:lnTo>
                    <a:lnTo>
                      <a:pt x="42" y="1559"/>
                    </a:lnTo>
                    <a:lnTo>
                      <a:pt x="12" y="1852"/>
                    </a:lnTo>
                    <a:lnTo>
                      <a:pt x="0" y="2146"/>
                    </a:lnTo>
                    <a:lnTo>
                      <a:pt x="6" y="2434"/>
                    </a:lnTo>
                    <a:lnTo>
                      <a:pt x="30" y="2715"/>
                    </a:lnTo>
                    <a:lnTo>
                      <a:pt x="66" y="2997"/>
                    </a:lnTo>
                    <a:lnTo>
                      <a:pt x="120" y="3273"/>
                    </a:lnTo>
                    <a:lnTo>
                      <a:pt x="191" y="3549"/>
                    </a:lnTo>
                    <a:lnTo>
                      <a:pt x="275" y="3812"/>
                    </a:lnTo>
                    <a:lnTo>
                      <a:pt x="371" y="4070"/>
                    </a:lnTo>
                    <a:lnTo>
                      <a:pt x="484" y="4316"/>
                    </a:lnTo>
                    <a:lnTo>
                      <a:pt x="496" y="4316"/>
                    </a:lnTo>
                    <a:lnTo>
                      <a:pt x="383" y="4070"/>
                    </a:lnTo>
                    <a:lnTo>
                      <a:pt x="287" y="3812"/>
                    </a:lnTo>
                    <a:lnTo>
                      <a:pt x="203" y="3549"/>
                    </a:lnTo>
                    <a:lnTo>
                      <a:pt x="132" y="3273"/>
                    </a:lnTo>
                    <a:lnTo>
                      <a:pt x="78" y="2997"/>
                    </a:lnTo>
                    <a:lnTo>
                      <a:pt x="42" y="2715"/>
                    </a:lnTo>
                    <a:lnTo>
                      <a:pt x="18" y="2434"/>
                    </a:lnTo>
                    <a:lnTo>
                      <a:pt x="12" y="2146"/>
                    </a:lnTo>
                    <a:lnTo>
                      <a:pt x="12" y="214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US"/>
              </a:p>
            </p:txBody>
          </p:sp>
          <p:sp>
            <p:nvSpPr>
              <p:cNvPr id="39" name="Freeform 18"/>
              <p:cNvSpPr>
                <a:spLocks/>
              </p:cNvSpPr>
              <p:nvPr userDrawn="1"/>
            </p:nvSpPr>
            <p:spPr bwMode="hidden">
              <a:xfrm>
                <a:off x="702" y="0"/>
                <a:ext cx="737" cy="4316"/>
              </a:xfrm>
              <a:custGeom>
                <a:avLst/>
                <a:gdLst/>
                <a:ahLst/>
                <a:cxnLst>
                  <a:cxn ang="0">
                    <a:pos x="12" y="2098"/>
                  </a:cxn>
                  <a:cxn ang="0">
                    <a:pos x="29" y="1798"/>
                  </a:cxn>
                  <a:cxn ang="0">
                    <a:pos x="71" y="1505"/>
                  </a:cxn>
                  <a:cxn ang="0">
                    <a:pos x="131" y="1223"/>
                  </a:cxn>
                  <a:cxn ang="0">
                    <a:pos x="215" y="941"/>
                  </a:cxn>
                  <a:cxn ang="0">
                    <a:pos x="316" y="689"/>
                  </a:cxn>
                  <a:cxn ang="0">
                    <a:pos x="442" y="444"/>
                  </a:cxn>
                  <a:cxn ang="0">
                    <a:pos x="580" y="216"/>
                  </a:cxn>
                  <a:cxn ang="0">
                    <a:pos x="735" y="0"/>
                  </a:cxn>
                  <a:cxn ang="0">
                    <a:pos x="723" y="0"/>
                  </a:cxn>
                  <a:cxn ang="0">
                    <a:pos x="568" y="210"/>
                  </a:cxn>
                  <a:cxn ang="0">
                    <a:pos x="430" y="438"/>
                  </a:cxn>
                  <a:cxn ang="0">
                    <a:pos x="311" y="683"/>
                  </a:cxn>
                  <a:cxn ang="0">
                    <a:pos x="209" y="941"/>
                  </a:cxn>
                  <a:cxn ang="0">
                    <a:pos x="125" y="1217"/>
                  </a:cxn>
                  <a:cxn ang="0">
                    <a:pos x="59" y="1505"/>
                  </a:cxn>
                  <a:cxn ang="0">
                    <a:pos x="18" y="1798"/>
                  </a:cxn>
                  <a:cxn ang="0">
                    <a:pos x="0" y="2098"/>
                  </a:cxn>
                  <a:cxn ang="0">
                    <a:pos x="6" y="2404"/>
                  </a:cxn>
                  <a:cxn ang="0">
                    <a:pos x="29" y="2709"/>
                  </a:cxn>
                  <a:cxn ang="0">
                    <a:pos x="77" y="3015"/>
                  </a:cxn>
                  <a:cxn ang="0">
                    <a:pos x="149" y="3315"/>
                  </a:cxn>
                  <a:cxn ang="0">
                    <a:pos x="227" y="3573"/>
                  </a:cxn>
                  <a:cxn ang="0">
                    <a:pos x="316" y="3824"/>
                  </a:cxn>
                  <a:cxn ang="0">
                    <a:pos x="424" y="4076"/>
                  </a:cxn>
                  <a:cxn ang="0">
                    <a:pos x="544" y="4316"/>
                  </a:cxn>
                  <a:cxn ang="0">
                    <a:pos x="556" y="4316"/>
                  </a:cxn>
                  <a:cxn ang="0">
                    <a:pos x="436" y="4076"/>
                  </a:cxn>
                  <a:cxn ang="0">
                    <a:pos x="328" y="3824"/>
                  </a:cxn>
                  <a:cxn ang="0">
                    <a:pos x="239" y="3573"/>
                  </a:cxn>
                  <a:cxn ang="0">
                    <a:pos x="161" y="3315"/>
                  </a:cxn>
                  <a:cxn ang="0">
                    <a:pos x="89" y="3015"/>
                  </a:cxn>
                  <a:cxn ang="0">
                    <a:pos x="41" y="2709"/>
                  </a:cxn>
                  <a:cxn ang="0">
                    <a:pos x="18" y="2404"/>
                  </a:cxn>
                  <a:cxn ang="0">
                    <a:pos x="12" y="2098"/>
                  </a:cxn>
                  <a:cxn ang="0">
                    <a:pos x="12" y="2098"/>
                  </a:cxn>
                </a:cxnLst>
                <a:rect l="0" t="0" r="r" b="b"/>
                <a:pathLst>
                  <a:path w="735" h="4316">
                    <a:moveTo>
                      <a:pt x="12" y="2098"/>
                    </a:moveTo>
                    <a:lnTo>
                      <a:pt x="29" y="1798"/>
                    </a:lnTo>
                    <a:lnTo>
                      <a:pt x="71" y="1505"/>
                    </a:lnTo>
                    <a:lnTo>
                      <a:pt x="131" y="1223"/>
                    </a:lnTo>
                    <a:lnTo>
                      <a:pt x="215" y="941"/>
                    </a:lnTo>
                    <a:lnTo>
                      <a:pt x="316" y="689"/>
                    </a:lnTo>
                    <a:lnTo>
                      <a:pt x="442" y="444"/>
                    </a:lnTo>
                    <a:lnTo>
                      <a:pt x="580" y="216"/>
                    </a:lnTo>
                    <a:lnTo>
                      <a:pt x="735" y="0"/>
                    </a:lnTo>
                    <a:lnTo>
                      <a:pt x="723" y="0"/>
                    </a:lnTo>
                    <a:lnTo>
                      <a:pt x="568" y="210"/>
                    </a:lnTo>
                    <a:lnTo>
                      <a:pt x="430" y="438"/>
                    </a:lnTo>
                    <a:lnTo>
                      <a:pt x="311" y="683"/>
                    </a:lnTo>
                    <a:lnTo>
                      <a:pt x="209" y="941"/>
                    </a:lnTo>
                    <a:lnTo>
                      <a:pt x="125" y="1217"/>
                    </a:lnTo>
                    <a:lnTo>
                      <a:pt x="59" y="1505"/>
                    </a:lnTo>
                    <a:lnTo>
                      <a:pt x="18" y="1798"/>
                    </a:lnTo>
                    <a:lnTo>
                      <a:pt x="0" y="2098"/>
                    </a:lnTo>
                    <a:lnTo>
                      <a:pt x="6" y="2404"/>
                    </a:lnTo>
                    <a:lnTo>
                      <a:pt x="29" y="2709"/>
                    </a:lnTo>
                    <a:lnTo>
                      <a:pt x="77" y="3015"/>
                    </a:lnTo>
                    <a:lnTo>
                      <a:pt x="149" y="3315"/>
                    </a:lnTo>
                    <a:lnTo>
                      <a:pt x="227" y="3573"/>
                    </a:lnTo>
                    <a:lnTo>
                      <a:pt x="316" y="3824"/>
                    </a:lnTo>
                    <a:lnTo>
                      <a:pt x="424" y="4076"/>
                    </a:lnTo>
                    <a:lnTo>
                      <a:pt x="544" y="4316"/>
                    </a:lnTo>
                    <a:lnTo>
                      <a:pt x="556" y="4316"/>
                    </a:lnTo>
                    <a:lnTo>
                      <a:pt x="436" y="4076"/>
                    </a:lnTo>
                    <a:lnTo>
                      <a:pt x="328" y="3824"/>
                    </a:lnTo>
                    <a:lnTo>
                      <a:pt x="239" y="3573"/>
                    </a:lnTo>
                    <a:lnTo>
                      <a:pt x="161" y="3315"/>
                    </a:lnTo>
                    <a:lnTo>
                      <a:pt x="89" y="3015"/>
                    </a:lnTo>
                    <a:lnTo>
                      <a:pt x="41" y="2709"/>
                    </a:lnTo>
                    <a:lnTo>
                      <a:pt x="18" y="2404"/>
                    </a:lnTo>
                    <a:lnTo>
                      <a:pt x="12" y="2098"/>
                    </a:lnTo>
                    <a:lnTo>
                      <a:pt x="12" y="209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US"/>
              </a:p>
            </p:txBody>
          </p:sp>
          <p:sp>
            <p:nvSpPr>
              <p:cNvPr id="40" name="Freeform 19"/>
              <p:cNvSpPr>
                <a:spLocks/>
              </p:cNvSpPr>
              <p:nvPr userDrawn="1"/>
            </p:nvSpPr>
            <p:spPr bwMode="hidden">
              <a:xfrm>
                <a:off x="288" y="0"/>
                <a:ext cx="840" cy="4316"/>
              </a:xfrm>
              <a:custGeom>
                <a:avLst/>
                <a:gdLst/>
                <a:ahLst/>
                <a:cxnLst>
                  <a:cxn ang="0">
                    <a:pos x="18" y="1948"/>
                  </a:cxn>
                  <a:cxn ang="0">
                    <a:pos x="48" y="1708"/>
                  </a:cxn>
                  <a:cxn ang="0">
                    <a:pos x="96" y="1475"/>
                  </a:cxn>
                  <a:cxn ang="0">
                    <a:pos x="161" y="1235"/>
                  </a:cxn>
                  <a:cxn ang="0">
                    <a:pos x="251" y="995"/>
                  </a:cxn>
                  <a:cxn ang="0">
                    <a:pos x="365" y="755"/>
                  </a:cxn>
                  <a:cxn ang="0">
                    <a:pos x="496" y="510"/>
                  </a:cxn>
                  <a:cxn ang="0">
                    <a:pos x="658" y="258"/>
                  </a:cxn>
                  <a:cxn ang="0">
                    <a:pos x="741" y="132"/>
                  </a:cxn>
                  <a:cxn ang="0">
                    <a:pos x="837" y="0"/>
                  </a:cxn>
                  <a:cxn ang="0">
                    <a:pos x="825" y="0"/>
                  </a:cxn>
                  <a:cxn ang="0">
                    <a:pos x="729" y="132"/>
                  </a:cxn>
                  <a:cxn ang="0">
                    <a:pos x="640" y="258"/>
                  </a:cxn>
                  <a:cxn ang="0">
                    <a:pos x="562" y="384"/>
                  </a:cxn>
                  <a:cxn ang="0">
                    <a:pos x="484" y="510"/>
                  </a:cxn>
                  <a:cxn ang="0">
                    <a:pos x="353" y="755"/>
                  </a:cxn>
                  <a:cxn ang="0">
                    <a:pos x="239" y="995"/>
                  </a:cxn>
                  <a:cxn ang="0">
                    <a:pos x="150" y="1235"/>
                  </a:cxn>
                  <a:cxn ang="0">
                    <a:pos x="84" y="1469"/>
                  </a:cxn>
                  <a:cxn ang="0">
                    <a:pos x="36" y="1702"/>
                  </a:cxn>
                  <a:cxn ang="0">
                    <a:pos x="6" y="1942"/>
                  </a:cxn>
                  <a:cxn ang="0">
                    <a:pos x="0" y="2200"/>
                  </a:cxn>
                  <a:cxn ang="0">
                    <a:pos x="12" y="2470"/>
                  </a:cxn>
                  <a:cxn ang="0">
                    <a:pos x="48" y="2739"/>
                  </a:cxn>
                  <a:cxn ang="0">
                    <a:pos x="114" y="3027"/>
                  </a:cxn>
                  <a:cxn ang="0">
                    <a:pos x="150" y="3171"/>
                  </a:cxn>
                  <a:cxn ang="0">
                    <a:pos x="197" y="3321"/>
                  </a:cxn>
                  <a:cxn ang="0">
                    <a:pos x="245" y="3477"/>
                  </a:cxn>
                  <a:cxn ang="0">
                    <a:pos x="305" y="3639"/>
                  </a:cxn>
                  <a:cxn ang="0">
                    <a:pos x="365" y="3800"/>
                  </a:cxn>
                  <a:cxn ang="0">
                    <a:pos x="437" y="3968"/>
                  </a:cxn>
                  <a:cxn ang="0">
                    <a:pos x="508" y="4136"/>
                  </a:cxn>
                  <a:cxn ang="0">
                    <a:pos x="592" y="4316"/>
                  </a:cxn>
                  <a:cxn ang="0">
                    <a:pos x="604" y="4316"/>
                  </a:cxn>
                  <a:cxn ang="0">
                    <a:pos x="520" y="4136"/>
                  </a:cxn>
                  <a:cxn ang="0">
                    <a:pos x="448" y="3968"/>
                  </a:cxn>
                  <a:cxn ang="0">
                    <a:pos x="377" y="3800"/>
                  </a:cxn>
                  <a:cxn ang="0">
                    <a:pos x="317" y="3639"/>
                  </a:cxn>
                  <a:cxn ang="0">
                    <a:pos x="257" y="3477"/>
                  </a:cxn>
                  <a:cxn ang="0">
                    <a:pos x="209" y="3327"/>
                  </a:cxn>
                  <a:cxn ang="0">
                    <a:pos x="161" y="3171"/>
                  </a:cxn>
                  <a:cxn ang="0">
                    <a:pos x="126" y="3027"/>
                  </a:cxn>
                  <a:cxn ang="0">
                    <a:pos x="60" y="2739"/>
                  </a:cxn>
                  <a:cxn ang="0">
                    <a:pos x="24" y="2470"/>
                  </a:cxn>
                  <a:cxn ang="0">
                    <a:pos x="12" y="2206"/>
                  </a:cxn>
                  <a:cxn ang="0">
                    <a:pos x="18" y="1948"/>
                  </a:cxn>
                  <a:cxn ang="0">
                    <a:pos x="18" y="1948"/>
                  </a:cxn>
                </a:cxnLst>
                <a:rect l="0" t="0" r="r" b="b"/>
                <a:pathLst>
                  <a:path w="837" h="4316">
                    <a:moveTo>
                      <a:pt x="18" y="1948"/>
                    </a:moveTo>
                    <a:lnTo>
                      <a:pt x="48" y="1708"/>
                    </a:lnTo>
                    <a:lnTo>
                      <a:pt x="96" y="1475"/>
                    </a:lnTo>
                    <a:lnTo>
                      <a:pt x="161" y="1235"/>
                    </a:lnTo>
                    <a:lnTo>
                      <a:pt x="251" y="995"/>
                    </a:lnTo>
                    <a:lnTo>
                      <a:pt x="365" y="755"/>
                    </a:lnTo>
                    <a:lnTo>
                      <a:pt x="496" y="510"/>
                    </a:lnTo>
                    <a:lnTo>
                      <a:pt x="658" y="258"/>
                    </a:lnTo>
                    <a:lnTo>
                      <a:pt x="741" y="132"/>
                    </a:lnTo>
                    <a:lnTo>
                      <a:pt x="837" y="0"/>
                    </a:lnTo>
                    <a:lnTo>
                      <a:pt x="825" y="0"/>
                    </a:lnTo>
                    <a:lnTo>
                      <a:pt x="729" y="132"/>
                    </a:lnTo>
                    <a:lnTo>
                      <a:pt x="640" y="258"/>
                    </a:lnTo>
                    <a:lnTo>
                      <a:pt x="562" y="384"/>
                    </a:lnTo>
                    <a:lnTo>
                      <a:pt x="484" y="510"/>
                    </a:lnTo>
                    <a:lnTo>
                      <a:pt x="353" y="755"/>
                    </a:lnTo>
                    <a:lnTo>
                      <a:pt x="239" y="995"/>
                    </a:lnTo>
                    <a:lnTo>
                      <a:pt x="150" y="1235"/>
                    </a:lnTo>
                    <a:lnTo>
                      <a:pt x="84" y="1469"/>
                    </a:lnTo>
                    <a:lnTo>
                      <a:pt x="36" y="1702"/>
                    </a:lnTo>
                    <a:lnTo>
                      <a:pt x="6" y="1942"/>
                    </a:lnTo>
                    <a:lnTo>
                      <a:pt x="0" y="2200"/>
                    </a:lnTo>
                    <a:lnTo>
                      <a:pt x="12" y="2470"/>
                    </a:lnTo>
                    <a:lnTo>
                      <a:pt x="48" y="2739"/>
                    </a:lnTo>
                    <a:lnTo>
                      <a:pt x="114" y="3027"/>
                    </a:lnTo>
                    <a:lnTo>
                      <a:pt x="150" y="3171"/>
                    </a:lnTo>
                    <a:lnTo>
                      <a:pt x="197" y="3321"/>
                    </a:lnTo>
                    <a:lnTo>
                      <a:pt x="245" y="3477"/>
                    </a:lnTo>
                    <a:lnTo>
                      <a:pt x="305" y="3639"/>
                    </a:lnTo>
                    <a:lnTo>
                      <a:pt x="365" y="3800"/>
                    </a:lnTo>
                    <a:lnTo>
                      <a:pt x="437" y="3968"/>
                    </a:lnTo>
                    <a:lnTo>
                      <a:pt x="508" y="4136"/>
                    </a:lnTo>
                    <a:lnTo>
                      <a:pt x="592" y="4316"/>
                    </a:lnTo>
                    <a:lnTo>
                      <a:pt x="604" y="4316"/>
                    </a:lnTo>
                    <a:lnTo>
                      <a:pt x="520" y="4136"/>
                    </a:lnTo>
                    <a:lnTo>
                      <a:pt x="448" y="3968"/>
                    </a:lnTo>
                    <a:lnTo>
                      <a:pt x="377" y="3800"/>
                    </a:lnTo>
                    <a:lnTo>
                      <a:pt x="317" y="3639"/>
                    </a:lnTo>
                    <a:lnTo>
                      <a:pt x="257" y="3477"/>
                    </a:lnTo>
                    <a:lnTo>
                      <a:pt x="209" y="3327"/>
                    </a:lnTo>
                    <a:lnTo>
                      <a:pt x="161" y="3171"/>
                    </a:lnTo>
                    <a:lnTo>
                      <a:pt x="126" y="3027"/>
                    </a:lnTo>
                    <a:lnTo>
                      <a:pt x="60" y="2739"/>
                    </a:lnTo>
                    <a:lnTo>
                      <a:pt x="24" y="2470"/>
                    </a:lnTo>
                    <a:lnTo>
                      <a:pt x="12" y="2206"/>
                    </a:lnTo>
                    <a:lnTo>
                      <a:pt x="18" y="1948"/>
                    </a:lnTo>
                    <a:lnTo>
                      <a:pt x="18" y="194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US"/>
              </a:p>
            </p:txBody>
          </p:sp>
        </p:grpSp>
        <p:sp>
          <p:nvSpPr>
            <p:cNvPr id="9" name="Freeform 20"/>
            <p:cNvSpPr>
              <a:spLocks/>
            </p:cNvSpPr>
            <p:nvPr/>
          </p:nvSpPr>
          <p:spPr bwMode="hidden">
            <a:xfrm>
              <a:off x="6" y="2901"/>
              <a:ext cx="606" cy="1415"/>
            </a:xfrm>
            <a:custGeom>
              <a:avLst/>
              <a:gdLst/>
              <a:ahLst/>
              <a:cxnLst>
                <a:cxn ang="0">
                  <a:pos x="0" y="54"/>
                </a:cxn>
                <a:cxn ang="0">
                  <a:pos x="42" y="228"/>
                </a:cxn>
                <a:cxn ang="0">
                  <a:pos x="96" y="402"/>
                </a:cxn>
                <a:cxn ang="0">
                  <a:pos x="161" y="576"/>
                </a:cxn>
                <a:cxn ang="0">
                  <a:pos x="227" y="744"/>
                </a:cxn>
                <a:cxn ang="0">
                  <a:pos x="305" y="917"/>
                </a:cxn>
                <a:cxn ang="0">
                  <a:pos x="389" y="1085"/>
                </a:cxn>
                <a:cxn ang="0">
                  <a:pos x="484" y="1253"/>
                </a:cxn>
                <a:cxn ang="0">
                  <a:pos x="586" y="1415"/>
                </a:cxn>
                <a:cxn ang="0">
                  <a:pos x="604" y="1415"/>
                </a:cxn>
                <a:cxn ang="0">
                  <a:pos x="496" y="1247"/>
                </a:cxn>
                <a:cxn ang="0">
                  <a:pos x="401" y="1073"/>
                </a:cxn>
                <a:cxn ang="0">
                  <a:pos x="311" y="899"/>
                </a:cxn>
                <a:cxn ang="0">
                  <a:pos x="233" y="720"/>
                </a:cxn>
                <a:cxn ang="0">
                  <a:pos x="161" y="546"/>
                </a:cxn>
                <a:cxn ang="0">
                  <a:pos x="102" y="366"/>
                </a:cxn>
                <a:cxn ang="0">
                  <a:pos x="48" y="180"/>
                </a:cxn>
                <a:cxn ang="0">
                  <a:pos x="0" y="0"/>
                </a:cxn>
                <a:cxn ang="0">
                  <a:pos x="0" y="54"/>
                </a:cxn>
                <a:cxn ang="0">
                  <a:pos x="0" y="54"/>
                </a:cxn>
              </a:cxnLst>
              <a:rect l="0" t="0" r="r" b="b"/>
              <a:pathLst>
                <a:path w="604" h="1415">
                  <a:moveTo>
                    <a:pt x="0" y="54"/>
                  </a:moveTo>
                  <a:lnTo>
                    <a:pt x="42" y="228"/>
                  </a:lnTo>
                  <a:lnTo>
                    <a:pt x="96" y="402"/>
                  </a:lnTo>
                  <a:lnTo>
                    <a:pt x="161" y="576"/>
                  </a:lnTo>
                  <a:lnTo>
                    <a:pt x="227" y="744"/>
                  </a:lnTo>
                  <a:lnTo>
                    <a:pt x="305" y="917"/>
                  </a:lnTo>
                  <a:lnTo>
                    <a:pt x="389" y="1085"/>
                  </a:lnTo>
                  <a:lnTo>
                    <a:pt x="484" y="1253"/>
                  </a:lnTo>
                  <a:lnTo>
                    <a:pt x="586" y="1415"/>
                  </a:lnTo>
                  <a:lnTo>
                    <a:pt x="604" y="1415"/>
                  </a:lnTo>
                  <a:lnTo>
                    <a:pt x="496" y="1247"/>
                  </a:lnTo>
                  <a:lnTo>
                    <a:pt x="401" y="1073"/>
                  </a:lnTo>
                  <a:lnTo>
                    <a:pt x="311" y="899"/>
                  </a:lnTo>
                  <a:lnTo>
                    <a:pt x="233" y="720"/>
                  </a:lnTo>
                  <a:lnTo>
                    <a:pt x="161" y="546"/>
                  </a:lnTo>
                  <a:lnTo>
                    <a:pt x="102" y="366"/>
                  </a:lnTo>
                  <a:lnTo>
                    <a:pt x="48" y="180"/>
                  </a:lnTo>
                  <a:lnTo>
                    <a:pt x="0" y="0"/>
                  </a:lnTo>
                  <a:lnTo>
                    <a:pt x="0" y="54"/>
                  </a:lnTo>
                  <a:lnTo>
                    <a:pt x="0" y="54"/>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US"/>
            </a:p>
          </p:txBody>
        </p:sp>
        <p:sp>
          <p:nvSpPr>
            <p:cNvPr id="10" name="Freeform 21"/>
            <p:cNvSpPr>
              <a:spLocks/>
            </p:cNvSpPr>
            <p:nvPr/>
          </p:nvSpPr>
          <p:spPr bwMode="hidden">
            <a:xfrm>
              <a:off x="6" y="3890"/>
              <a:ext cx="228" cy="426"/>
            </a:xfrm>
            <a:custGeom>
              <a:avLst/>
              <a:gdLst/>
              <a:ahLst/>
              <a:cxnLst>
                <a:cxn ang="0">
                  <a:pos x="0" y="30"/>
                </a:cxn>
                <a:cxn ang="0">
                  <a:pos x="108" y="240"/>
                </a:cxn>
                <a:cxn ang="0">
                  <a:pos x="215" y="426"/>
                </a:cxn>
                <a:cxn ang="0">
                  <a:pos x="227" y="426"/>
                </a:cxn>
                <a:cxn ang="0">
                  <a:pos x="167" y="330"/>
                </a:cxn>
                <a:cxn ang="0">
                  <a:pos x="114" y="222"/>
                </a:cxn>
                <a:cxn ang="0">
                  <a:pos x="0" y="0"/>
                </a:cxn>
                <a:cxn ang="0">
                  <a:pos x="0" y="30"/>
                </a:cxn>
                <a:cxn ang="0">
                  <a:pos x="0" y="30"/>
                </a:cxn>
              </a:cxnLst>
              <a:rect l="0" t="0" r="r" b="b"/>
              <a:pathLst>
                <a:path w="227" h="426">
                  <a:moveTo>
                    <a:pt x="0" y="30"/>
                  </a:moveTo>
                  <a:lnTo>
                    <a:pt x="108" y="240"/>
                  </a:lnTo>
                  <a:lnTo>
                    <a:pt x="215" y="426"/>
                  </a:lnTo>
                  <a:lnTo>
                    <a:pt x="227" y="426"/>
                  </a:lnTo>
                  <a:lnTo>
                    <a:pt x="167" y="330"/>
                  </a:lnTo>
                  <a:lnTo>
                    <a:pt x="114" y="222"/>
                  </a:lnTo>
                  <a:lnTo>
                    <a:pt x="0" y="0"/>
                  </a:lnTo>
                  <a:lnTo>
                    <a:pt x="0" y="30"/>
                  </a:lnTo>
                  <a:lnTo>
                    <a:pt x="0" y="3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US"/>
            </a:p>
          </p:txBody>
        </p:sp>
        <p:sp>
          <p:nvSpPr>
            <p:cNvPr id="11" name="Freeform 22"/>
            <p:cNvSpPr>
              <a:spLocks/>
            </p:cNvSpPr>
            <p:nvPr/>
          </p:nvSpPr>
          <p:spPr bwMode="hidden">
            <a:xfrm>
              <a:off x="4776" y="0"/>
              <a:ext cx="984" cy="1786"/>
            </a:xfrm>
            <a:custGeom>
              <a:avLst/>
              <a:gdLst/>
              <a:ahLst/>
              <a:cxnLst>
                <a:cxn ang="0">
                  <a:pos x="981" y="1786"/>
                </a:cxn>
                <a:cxn ang="0">
                  <a:pos x="981" y="1720"/>
                </a:cxn>
                <a:cxn ang="0">
                  <a:pos x="969" y="1666"/>
                </a:cxn>
                <a:cxn ang="0">
                  <a:pos x="957" y="1613"/>
                </a:cxn>
                <a:cxn ang="0">
                  <a:pos x="921" y="1487"/>
                </a:cxn>
                <a:cxn ang="0">
                  <a:pos x="885" y="1361"/>
                </a:cxn>
                <a:cxn ang="0">
                  <a:pos x="796" y="1121"/>
                </a:cxn>
                <a:cxn ang="0">
                  <a:pos x="682" y="899"/>
                </a:cxn>
                <a:cxn ang="0">
                  <a:pos x="562" y="689"/>
                </a:cxn>
                <a:cxn ang="0">
                  <a:pos x="431" y="498"/>
                </a:cxn>
                <a:cxn ang="0">
                  <a:pos x="293" y="318"/>
                </a:cxn>
                <a:cxn ang="0">
                  <a:pos x="150" y="150"/>
                </a:cxn>
                <a:cxn ang="0">
                  <a:pos x="12" y="0"/>
                </a:cxn>
                <a:cxn ang="0">
                  <a:pos x="0" y="0"/>
                </a:cxn>
                <a:cxn ang="0">
                  <a:pos x="138" y="150"/>
                </a:cxn>
                <a:cxn ang="0">
                  <a:pos x="275" y="318"/>
                </a:cxn>
                <a:cxn ang="0">
                  <a:pos x="413" y="498"/>
                </a:cxn>
                <a:cxn ang="0">
                  <a:pos x="545" y="689"/>
                </a:cxn>
                <a:cxn ang="0">
                  <a:pos x="670" y="899"/>
                </a:cxn>
                <a:cxn ang="0">
                  <a:pos x="778" y="1121"/>
                </a:cxn>
                <a:cxn ang="0">
                  <a:pos x="873" y="1361"/>
                </a:cxn>
                <a:cxn ang="0">
                  <a:pos x="909" y="1487"/>
                </a:cxn>
                <a:cxn ang="0">
                  <a:pos x="945" y="1619"/>
                </a:cxn>
                <a:cxn ang="0">
                  <a:pos x="963" y="1702"/>
                </a:cxn>
                <a:cxn ang="0">
                  <a:pos x="981" y="1786"/>
                </a:cxn>
                <a:cxn ang="0">
                  <a:pos x="981" y="1786"/>
                </a:cxn>
              </a:cxnLst>
              <a:rect l="0" t="0" r="r" b="b"/>
              <a:pathLst>
                <a:path w="981" h="1786">
                  <a:moveTo>
                    <a:pt x="981" y="1786"/>
                  </a:moveTo>
                  <a:lnTo>
                    <a:pt x="981" y="1720"/>
                  </a:lnTo>
                  <a:lnTo>
                    <a:pt x="969" y="1666"/>
                  </a:lnTo>
                  <a:lnTo>
                    <a:pt x="957" y="1613"/>
                  </a:lnTo>
                  <a:lnTo>
                    <a:pt x="921" y="1487"/>
                  </a:lnTo>
                  <a:lnTo>
                    <a:pt x="885" y="1361"/>
                  </a:lnTo>
                  <a:lnTo>
                    <a:pt x="796" y="1121"/>
                  </a:lnTo>
                  <a:lnTo>
                    <a:pt x="682" y="899"/>
                  </a:lnTo>
                  <a:lnTo>
                    <a:pt x="562" y="689"/>
                  </a:lnTo>
                  <a:lnTo>
                    <a:pt x="431" y="498"/>
                  </a:lnTo>
                  <a:lnTo>
                    <a:pt x="293" y="318"/>
                  </a:lnTo>
                  <a:lnTo>
                    <a:pt x="150" y="150"/>
                  </a:lnTo>
                  <a:lnTo>
                    <a:pt x="12" y="0"/>
                  </a:lnTo>
                  <a:lnTo>
                    <a:pt x="0" y="0"/>
                  </a:lnTo>
                  <a:lnTo>
                    <a:pt x="138" y="150"/>
                  </a:lnTo>
                  <a:lnTo>
                    <a:pt x="275" y="318"/>
                  </a:lnTo>
                  <a:lnTo>
                    <a:pt x="413" y="498"/>
                  </a:lnTo>
                  <a:lnTo>
                    <a:pt x="545" y="689"/>
                  </a:lnTo>
                  <a:lnTo>
                    <a:pt x="670" y="899"/>
                  </a:lnTo>
                  <a:lnTo>
                    <a:pt x="778" y="1121"/>
                  </a:lnTo>
                  <a:lnTo>
                    <a:pt x="873" y="1361"/>
                  </a:lnTo>
                  <a:lnTo>
                    <a:pt x="909" y="1487"/>
                  </a:lnTo>
                  <a:lnTo>
                    <a:pt x="945" y="1619"/>
                  </a:lnTo>
                  <a:lnTo>
                    <a:pt x="963" y="1702"/>
                  </a:lnTo>
                  <a:lnTo>
                    <a:pt x="981" y="1786"/>
                  </a:lnTo>
                  <a:lnTo>
                    <a:pt x="981" y="1786"/>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US"/>
            </a:p>
          </p:txBody>
        </p:sp>
        <p:sp>
          <p:nvSpPr>
            <p:cNvPr id="12" name="Freeform 23"/>
            <p:cNvSpPr>
              <a:spLocks/>
            </p:cNvSpPr>
            <p:nvPr/>
          </p:nvSpPr>
          <p:spPr bwMode="hidden">
            <a:xfrm>
              <a:off x="5041" y="0"/>
              <a:ext cx="719" cy="845"/>
            </a:xfrm>
            <a:custGeom>
              <a:avLst/>
              <a:gdLst/>
              <a:ahLst/>
              <a:cxnLst>
                <a:cxn ang="0">
                  <a:pos x="717" y="845"/>
                </a:cxn>
                <a:cxn ang="0">
                  <a:pos x="717" y="821"/>
                </a:cxn>
                <a:cxn ang="0">
                  <a:pos x="574" y="605"/>
                </a:cxn>
                <a:cxn ang="0">
                  <a:pos x="406" y="396"/>
                </a:cxn>
                <a:cxn ang="0">
                  <a:pos x="221" y="192"/>
                </a:cxn>
                <a:cxn ang="0">
                  <a:pos x="17" y="0"/>
                </a:cxn>
                <a:cxn ang="0">
                  <a:pos x="0" y="0"/>
                </a:cxn>
                <a:cxn ang="0">
                  <a:pos x="209" y="198"/>
                </a:cxn>
                <a:cxn ang="0">
                  <a:pos x="400" y="408"/>
                </a:cxn>
                <a:cxn ang="0">
                  <a:pos x="568" y="623"/>
                </a:cxn>
                <a:cxn ang="0">
                  <a:pos x="717" y="845"/>
                </a:cxn>
                <a:cxn ang="0">
                  <a:pos x="717" y="845"/>
                </a:cxn>
              </a:cxnLst>
              <a:rect l="0" t="0" r="r" b="b"/>
              <a:pathLst>
                <a:path w="717" h="845">
                  <a:moveTo>
                    <a:pt x="717" y="845"/>
                  </a:moveTo>
                  <a:lnTo>
                    <a:pt x="717" y="821"/>
                  </a:lnTo>
                  <a:lnTo>
                    <a:pt x="574" y="605"/>
                  </a:lnTo>
                  <a:lnTo>
                    <a:pt x="406" y="396"/>
                  </a:lnTo>
                  <a:lnTo>
                    <a:pt x="221" y="192"/>
                  </a:lnTo>
                  <a:lnTo>
                    <a:pt x="17" y="0"/>
                  </a:lnTo>
                  <a:lnTo>
                    <a:pt x="0" y="0"/>
                  </a:lnTo>
                  <a:lnTo>
                    <a:pt x="209" y="198"/>
                  </a:lnTo>
                  <a:lnTo>
                    <a:pt x="400" y="408"/>
                  </a:lnTo>
                  <a:lnTo>
                    <a:pt x="568" y="623"/>
                  </a:lnTo>
                  <a:lnTo>
                    <a:pt x="717" y="845"/>
                  </a:lnTo>
                  <a:lnTo>
                    <a:pt x="717" y="845"/>
                  </a:lnTo>
                  <a:close/>
                </a:path>
              </a:pathLst>
            </a:custGeom>
            <a:solidFill>
              <a:schemeClr val="bg1"/>
            </a:solidFill>
            <a:ln w="9525">
              <a:noFill/>
              <a:round/>
              <a:headEnd/>
              <a:tailEnd/>
            </a:ln>
          </p:spPr>
          <p:txBody>
            <a:bodyPr/>
            <a:lstStyle/>
            <a:p>
              <a:pPr>
                <a:defRPr/>
              </a:pPr>
              <a:endParaRPr lang="en-US"/>
            </a:p>
          </p:txBody>
        </p:sp>
        <p:sp>
          <p:nvSpPr>
            <p:cNvPr id="13" name="Freeform 24"/>
            <p:cNvSpPr>
              <a:spLocks/>
            </p:cNvSpPr>
            <p:nvPr/>
          </p:nvSpPr>
          <p:spPr bwMode="hidden">
            <a:xfrm>
              <a:off x="5352" y="0"/>
              <a:ext cx="408" cy="414"/>
            </a:xfrm>
            <a:custGeom>
              <a:avLst/>
              <a:gdLst/>
              <a:ahLst/>
              <a:cxnLst>
                <a:cxn ang="0">
                  <a:pos x="407" y="414"/>
                </a:cxn>
                <a:cxn ang="0">
                  <a:pos x="407" y="396"/>
                </a:cxn>
                <a:cxn ang="0">
                  <a:pos x="222" y="192"/>
                </a:cxn>
                <a:cxn ang="0">
                  <a:pos x="12" y="0"/>
                </a:cxn>
                <a:cxn ang="0">
                  <a:pos x="0" y="0"/>
                </a:cxn>
                <a:cxn ang="0">
                  <a:pos x="108" y="102"/>
                </a:cxn>
                <a:cxn ang="0">
                  <a:pos x="216" y="204"/>
                </a:cxn>
                <a:cxn ang="0">
                  <a:pos x="407" y="414"/>
                </a:cxn>
                <a:cxn ang="0">
                  <a:pos x="407" y="414"/>
                </a:cxn>
              </a:cxnLst>
              <a:rect l="0" t="0" r="r" b="b"/>
              <a:pathLst>
                <a:path w="407" h="414">
                  <a:moveTo>
                    <a:pt x="407" y="414"/>
                  </a:moveTo>
                  <a:lnTo>
                    <a:pt x="407" y="396"/>
                  </a:lnTo>
                  <a:lnTo>
                    <a:pt x="222" y="192"/>
                  </a:lnTo>
                  <a:lnTo>
                    <a:pt x="12" y="0"/>
                  </a:lnTo>
                  <a:lnTo>
                    <a:pt x="0" y="0"/>
                  </a:lnTo>
                  <a:lnTo>
                    <a:pt x="108" y="102"/>
                  </a:lnTo>
                  <a:lnTo>
                    <a:pt x="216" y="204"/>
                  </a:lnTo>
                  <a:lnTo>
                    <a:pt x="407" y="414"/>
                  </a:lnTo>
                  <a:lnTo>
                    <a:pt x="407" y="414"/>
                  </a:lnTo>
                  <a:close/>
                </a:path>
              </a:pathLst>
            </a:custGeom>
            <a:solidFill>
              <a:schemeClr val="bg1"/>
            </a:solidFill>
            <a:ln w="9525">
              <a:noFill/>
              <a:round/>
              <a:headEnd/>
              <a:tailEnd/>
            </a:ln>
          </p:spPr>
          <p:txBody>
            <a:bodyPr/>
            <a:lstStyle/>
            <a:p>
              <a:pPr>
                <a:defRPr/>
              </a:pPr>
              <a:endParaRPr lang="en-US"/>
            </a:p>
          </p:txBody>
        </p:sp>
        <p:sp>
          <p:nvSpPr>
            <p:cNvPr id="14" name="Freeform 25"/>
            <p:cNvSpPr>
              <a:spLocks/>
            </p:cNvSpPr>
            <p:nvPr/>
          </p:nvSpPr>
          <p:spPr bwMode="hidden">
            <a:xfrm>
              <a:off x="6" y="0"/>
              <a:ext cx="858" cy="1409"/>
            </a:xfrm>
            <a:custGeom>
              <a:avLst/>
              <a:gdLst/>
              <a:ahLst/>
              <a:cxnLst>
                <a:cxn ang="0">
                  <a:pos x="0" y="1361"/>
                </a:cxn>
                <a:cxn ang="0">
                  <a:pos x="0" y="1409"/>
                </a:cxn>
                <a:cxn ang="0">
                  <a:pos x="54" y="1211"/>
                </a:cxn>
                <a:cxn ang="0">
                  <a:pos x="126" y="1013"/>
                </a:cxn>
                <a:cxn ang="0">
                  <a:pos x="215" y="827"/>
                </a:cxn>
                <a:cxn ang="0">
                  <a:pos x="311" y="647"/>
                </a:cxn>
                <a:cxn ang="0">
                  <a:pos x="431" y="474"/>
                </a:cxn>
                <a:cxn ang="0">
                  <a:pos x="556" y="312"/>
                </a:cxn>
                <a:cxn ang="0">
                  <a:pos x="700" y="150"/>
                </a:cxn>
                <a:cxn ang="0">
                  <a:pos x="855" y="0"/>
                </a:cxn>
                <a:cxn ang="0">
                  <a:pos x="837" y="0"/>
                </a:cxn>
                <a:cxn ang="0">
                  <a:pos x="688" y="144"/>
                </a:cxn>
                <a:cxn ang="0">
                  <a:pos x="550" y="300"/>
                </a:cxn>
                <a:cxn ang="0">
                  <a:pos x="425" y="462"/>
                </a:cxn>
                <a:cxn ang="0">
                  <a:pos x="311" y="629"/>
                </a:cxn>
                <a:cxn ang="0">
                  <a:pos x="215" y="803"/>
                </a:cxn>
                <a:cxn ang="0">
                  <a:pos x="132" y="983"/>
                </a:cxn>
                <a:cxn ang="0">
                  <a:pos x="60" y="1169"/>
                </a:cxn>
                <a:cxn ang="0">
                  <a:pos x="0" y="1361"/>
                </a:cxn>
                <a:cxn ang="0">
                  <a:pos x="0" y="1361"/>
                </a:cxn>
              </a:cxnLst>
              <a:rect l="0" t="0" r="r" b="b"/>
              <a:pathLst>
                <a:path w="855" h="1409">
                  <a:moveTo>
                    <a:pt x="0" y="1361"/>
                  </a:moveTo>
                  <a:lnTo>
                    <a:pt x="0" y="1409"/>
                  </a:lnTo>
                  <a:lnTo>
                    <a:pt x="54" y="1211"/>
                  </a:lnTo>
                  <a:lnTo>
                    <a:pt x="126" y="1013"/>
                  </a:lnTo>
                  <a:lnTo>
                    <a:pt x="215" y="827"/>
                  </a:lnTo>
                  <a:lnTo>
                    <a:pt x="311" y="647"/>
                  </a:lnTo>
                  <a:lnTo>
                    <a:pt x="431" y="474"/>
                  </a:lnTo>
                  <a:lnTo>
                    <a:pt x="556" y="312"/>
                  </a:lnTo>
                  <a:lnTo>
                    <a:pt x="700" y="150"/>
                  </a:lnTo>
                  <a:lnTo>
                    <a:pt x="855" y="0"/>
                  </a:lnTo>
                  <a:lnTo>
                    <a:pt x="837" y="0"/>
                  </a:lnTo>
                  <a:lnTo>
                    <a:pt x="688" y="144"/>
                  </a:lnTo>
                  <a:lnTo>
                    <a:pt x="550" y="300"/>
                  </a:lnTo>
                  <a:lnTo>
                    <a:pt x="425" y="462"/>
                  </a:lnTo>
                  <a:lnTo>
                    <a:pt x="311" y="629"/>
                  </a:lnTo>
                  <a:lnTo>
                    <a:pt x="215" y="803"/>
                  </a:lnTo>
                  <a:lnTo>
                    <a:pt x="132" y="983"/>
                  </a:lnTo>
                  <a:lnTo>
                    <a:pt x="60" y="1169"/>
                  </a:lnTo>
                  <a:lnTo>
                    <a:pt x="0" y="1361"/>
                  </a:lnTo>
                  <a:lnTo>
                    <a:pt x="0" y="1361"/>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US"/>
            </a:p>
          </p:txBody>
        </p:sp>
        <p:sp>
          <p:nvSpPr>
            <p:cNvPr id="15" name="Freeform 26"/>
            <p:cNvSpPr>
              <a:spLocks/>
            </p:cNvSpPr>
            <p:nvPr/>
          </p:nvSpPr>
          <p:spPr bwMode="hidden">
            <a:xfrm>
              <a:off x="6" y="0"/>
              <a:ext cx="588" cy="599"/>
            </a:xfrm>
            <a:custGeom>
              <a:avLst/>
              <a:gdLst/>
              <a:ahLst/>
              <a:cxnLst>
                <a:cxn ang="0">
                  <a:pos x="586" y="0"/>
                </a:cxn>
                <a:cxn ang="0">
                  <a:pos x="568" y="0"/>
                </a:cxn>
                <a:cxn ang="0">
                  <a:pos x="407" y="132"/>
                </a:cxn>
                <a:cxn ang="0">
                  <a:pos x="257" y="270"/>
                </a:cxn>
                <a:cxn ang="0">
                  <a:pos x="120" y="420"/>
                </a:cxn>
                <a:cxn ang="0">
                  <a:pos x="0" y="575"/>
                </a:cxn>
                <a:cxn ang="0">
                  <a:pos x="0" y="599"/>
                </a:cxn>
                <a:cxn ang="0">
                  <a:pos x="120" y="432"/>
                </a:cxn>
                <a:cxn ang="0">
                  <a:pos x="257" y="282"/>
                </a:cxn>
                <a:cxn ang="0">
                  <a:pos x="413" y="138"/>
                </a:cxn>
                <a:cxn ang="0">
                  <a:pos x="586" y="0"/>
                </a:cxn>
                <a:cxn ang="0">
                  <a:pos x="586" y="0"/>
                </a:cxn>
              </a:cxnLst>
              <a:rect l="0" t="0" r="r" b="b"/>
              <a:pathLst>
                <a:path w="586" h="599">
                  <a:moveTo>
                    <a:pt x="586" y="0"/>
                  </a:moveTo>
                  <a:lnTo>
                    <a:pt x="568" y="0"/>
                  </a:lnTo>
                  <a:lnTo>
                    <a:pt x="407" y="132"/>
                  </a:lnTo>
                  <a:lnTo>
                    <a:pt x="257" y="270"/>
                  </a:lnTo>
                  <a:lnTo>
                    <a:pt x="120" y="420"/>
                  </a:lnTo>
                  <a:lnTo>
                    <a:pt x="0" y="575"/>
                  </a:lnTo>
                  <a:lnTo>
                    <a:pt x="0" y="599"/>
                  </a:lnTo>
                  <a:lnTo>
                    <a:pt x="120" y="432"/>
                  </a:lnTo>
                  <a:lnTo>
                    <a:pt x="257" y="282"/>
                  </a:lnTo>
                  <a:lnTo>
                    <a:pt x="413" y="138"/>
                  </a:lnTo>
                  <a:lnTo>
                    <a:pt x="586" y="0"/>
                  </a:lnTo>
                  <a:lnTo>
                    <a:pt x="586" y="0"/>
                  </a:lnTo>
                  <a:close/>
                </a:path>
              </a:pathLst>
            </a:custGeom>
            <a:solidFill>
              <a:schemeClr val="bg1"/>
            </a:solidFill>
            <a:ln w="9525">
              <a:noFill/>
              <a:round/>
              <a:headEnd/>
              <a:tailEnd/>
            </a:ln>
          </p:spPr>
          <p:txBody>
            <a:bodyPr/>
            <a:lstStyle/>
            <a:p>
              <a:pPr>
                <a:defRPr/>
              </a:pPr>
              <a:endParaRPr lang="en-US"/>
            </a:p>
          </p:txBody>
        </p:sp>
        <p:sp>
          <p:nvSpPr>
            <p:cNvPr id="16" name="Freeform 27"/>
            <p:cNvSpPr>
              <a:spLocks/>
            </p:cNvSpPr>
            <p:nvPr/>
          </p:nvSpPr>
          <p:spPr bwMode="hidden">
            <a:xfrm>
              <a:off x="6" y="0"/>
              <a:ext cx="270" cy="252"/>
            </a:xfrm>
            <a:custGeom>
              <a:avLst/>
              <a:gdLst/>
              <a:ahLst/>
              <a:cxnLst>
                <a:cxn ang="0">
                  <a:pos x="269" y="0"/>
                </a:cxn>
                <a:cxn ang="0">
                  <a:pos x="251" y="0"/>
                </a:cxn>
                <a:cxn ang="0">
                  <a:pos x="120" y="114"/>
                </a:cxn>
                <a:cxn ang="0">
                  <a:pos x="60" y="174"/>
                </a:cxn>
                <a:cxn ang="0">
                  <a:pos x="0" y="234"/>
                </a:cxn>
                <a:cxn ang="0">
                  <a:pos x="0" y="252"/>
                </a:cxn>
                <a:cxn ang="0">
                  <a:pos x="126" y="120"/>
                </a:cxn>
                <a:cxn ang="0">
                  <a:pos x="269" y="0"/>
                </a:cxn>
                <a:cxn ang="0">
                  <a:pos x="269" y="0"/>
                </a:cxn>
              </a:cxnLst>
              <a:rect l="0" t="0" r="r" b="b"/>
              <a:pathLst>
                <a:path w="269" h="252">
                  <a:moveTo>
                    <a:pt x="269" y="0"/>
                  </a:moveTo>
                  <a:lnTo>
                    <a:pt x="251" y="0"/>
                  </a:lnTo>
                  <a:lnTo>
                    <a:pt x="120" y="114"/>
                  </a:lnTo>
                  <a:lnTo>
                    <a:pt x="60" y="174"/>
                  </a:lnTo>
                  <a:lnTo>
                    <a:pt x="0" y="234"/>
                  </a:lnTo>
                  <a:lnTo>
                    <a:pt x="0" y="252"/>
                  </a:lnTo>
                  <a:lnTo>
                    <a:pt x="126" y="120"/>
                  </a:lnTo>
                  <a:lnTo>
                    <a:pt x="269" y="0"/>
                  </a:lnTo>
                  <a:lnTo>
                    <a:pt x="269" y="0"/>
                  </a:lnTo>
                  <a:close/>
                </a:path>
              </a:pathLst>
            </a:custGeom>
            <a:solidFill>
              <a:schemeClr val="bg1"/>
            </a:solidFill>
            <a:ln w="9525">
              <a:noFill/>
              <a:round/>
              <a:headEnd/>
              <a:tailEnd/>
            </a:ln>
          </p:spPr>
          <p:txBody>
            <a:bodyPr/>
            <a:lstStyle/>
            <a:p>
              <a:pPr>
                <a:defRPr/>
              </a:pPr>
              <a:endParaRPr lang="en-US"/>
            </a:p>
          </p:txBody>
        </p:sp>
        <p:sp>
          <p:nvSpPr>
            <p:cNvPr id="17" name="Line 28"/>
            <p:cNvSpPr>
              <a:spLocks noChangeShapeType="1"/>
            </p:cNvSpPr>
            <p:nvPr/>
          </p:nvSpPr>
          <p:spPr bwMode="hidden">
            <a:xfrm>
              <a:off x="1" y="2749"/>
              <a:ext cx="5758" cy="0"/>
            </a:xfrm>
            <a:prstGeom prst="line">
              <a:avLst/>
            </a:prstGeom>
            <a:noFill/>
            <a:ln w="15875">
              <a:solidFill>
                <a:schemeClr val="bg1"/>
              </a:solidFill>
              <a:round/>
              <a:headEnd/>
              <a:tailEnd/>
            </a:ln>
            <a:effectLst/>
          </p:spPr>
          <p:txBody>
            <a:bodyPr/>
            <a:lstStyle/>
            <a:p>
              <a:pPr>
                <a:defRPr/>
              </a:pPr>
              <a:endParaRPr lang="en-US"/>
            </a:p>
          </p:txBody>
        </p:sp>
        <p:sp>
          <p:nvSpPr>
            <p:cNvPr id="18" name="Line 29"/>
            <p:cNvSpPr>
              <a:spLocks noChangeShapeType="1"/>
            </p:cNvSpPr>
            <p:nvPr/>
          </p:nvSpPr>
          <p:spPr bwMode="hidden">
            <a:xfrm>
              <a:off x="1" y="2356"/>
              <a:ext cx="5758" cy="0"/>
            </a:xfrm>
            <a:prstGeom prst="line">
              <a:avLst/>
            </a:prstGeom>
            <a:noFill/>
            <a:ln w="15875">
              <a:solidFill>
                <a:schemeClr val="bg1"/>
              </a:solidFill>
              <a:round/>
              <a:headEnd/>
              <a:tailEnd/>
            </a:ln>
            <a:effectLst/>
          </p:spPr>
          <p:txBody>
            <a:bodyPr/>
            <a:lstStyle/>
            <a:p>
              <a:pPr>
                <a:defRPr/>
              </a:pPr>
              <a:endParaRPr lang="en-US"/>
            </a:p>
          </p:txBody>
        </p:sp>
        <p:sp>
          <p:nvSpPr>
            <p:cNvPr id="19" name="Line 30"/>
            <p:cNvSpPr>
              <a:spLocks noChangeShapeType="1"/>
            </p:cNvSpPr>
            <p:nvPr/>
          </p:nvSpPr>
          <p:spPr bwMode="hidden">
            <a:xfrm>
              <a:off x="1" y="3142"/>
              <a:ext cx="5758" cy="0"/>
            </a:xfrm>
            <a:prstGeom prst="line">
              <a:avLst/>
            </a:prstGeom>
            <a:noFill/>
            <a:ln w="15875">
              <a:solidFill>
                <a:schemeClr val="bg2"/>
              </a:solidFill>
              <a:round/>
              <a:headEnd/>
              <a:tailEnd/>
            </a:ln>
            <a:effectLst/>
          </p:spPr>
          <p:txBody>
            <a:bodyPr/>
            <a:lstStyle/>
            <a:p>
              <a:pPr>
                <a:defRPr/>
              </a:pPr>
              <a:endParaRPr lang="en-US"/>
            </a:p>
          </p:txBody>
        </p:sp>
        <p:grpSp>
          <p:nvGrpSpPr>
            <p:cNvPr id="20" name="Group 31"/>
            <p:cNvGrpSpPr>
              <a:grpSpLocks/>
            </p:cNvGrpSpPr>
            <p:nvPr/>
          </p:nvGrpSpPr>
          <p:grpSpPr bwMode="auto">
            <a:xfrm>
              <a:off x="1" y="392"/>
              <a:ext cx="5758" cy="1571"/>
              <a:chOff x="1" y="392"/>
              <a:chExt cx="5758" cy="1571"/>
            </a:xfrm>
          </p:grpSpPr>
          <p:sp>
            <p:nvSpPr>
              <p:cNvPr id="23" name="Line 32"/>
              <p:cNvSpPr>
                <a:spLocks noChangeShapeType="1"/>
              </p:cNvSpPr>
              <p:nvPr userDrawn="1"/>
            </p:nvSpPr>
            <p:spPr bwMode="hidden">
              <a:xfrm>
                <a:off x="1" y="784"/>
                <a:ext cx="5758" cy="0"/>
              </a:xfrm>
              <a:prstGeom prst="line">
                <a:avLst/>
              </a:prstGeom>
              <a:noFill/>
              <a:ln w="15875">
                <a:solidFill>
                  <a:schemeClr val="bg1"/>
                </a:solidFill>
                <a:round/>
                <a:headEnd/>
                <a:tailEnd/>
              </a:ln>
              <a:effectLst/>
            </p:spPr>
            <p:txBody>
              <a:bodyPr/>
              <a:lstStyle/>
              <a:p>
                <a:pPr>
                  <a:defRPr/>
                </a:pPr>
                <a:endParaRPr lang="en-US"/>
              </a:p>
            </p:txBody>
          </p:sp>
          <p:sp>
            <p:nvSpPr>
              <p:cNvPr id="24" name="Line 33"/>
              <p:cNvSpPr>
                <a:spLocks noChangeShapeType="1"/>
              </p:cNvSpPr>
              <p:nvPr userDrawn="1"/>
            </p:nvSpPr>
            <p:spPr bwMode="hidden">
              <a:xfrm>
                <a:off x="1" y="1963"/>
                <a:ext cx="5758" cy="0"/>
              </a:xfrm>
              <a:prstGeom prst="line">
                <a:avLst/>
              </a:prstGeom>
              <a:noFill/>
              <a:ln w="15875">
                <a:solidFill>
                  <a:schemeClr val="bg1"/>
                </a:solidFill>
                <a:round/>
                <a:headEnd/>
                <a:tailEnd/>
              </a:ln>
              <a:effectLst/>
            </p:spPr>
            <p:txBody>
              <a:bodyPr/>
              <a:lstStyle/>
              <a:p>
                <a:pPr>
                  <a:defRPr/>
                </a:pPr>
                <a:endParaRPr lang="en-US"/>
              </a:p>
            </p:txBody>
          </p:sp>
          <p:sp>
            <p:nvSpPr>
              <p:cNvPr id="25" name="Line 34"/>
              <p:cNvSpPr>
                <a:spLocks noChangeShapeType="1"/>
              </p:cNvSpPr>
              <p:nvPr userDrawn="1"/>
            </p:nvSpPr>
            <p:spPr bwMode="hidden">
              <a:xfrm>
                <a:off x="1" y="1570"/>
                <a:ext cx="5758" cy="0"/>
              </a:xfrm>
              <a:prstGeom prst="line">
                <a:avLst/>
              </a:prstGeom>
              <a:noFill/>
              <a:ln w="15875">
                <a:solidFill>
                  <a:schemeClr val="bg1"/>
                </a:solidFill>
                <a:round/>
                <a:headEnd/>
                <a:tailEnd/>
              </a:ln>
              <a:effectLst/>
            </p:spPr>
            <p:txBody>
              <a:bodyPr/>
              <a:lstStyle/>
              <a:p>
                <a:pPr>
                  <a:defRPr/>
                </a:pPr>
                <a:endParaRPr lang="en-US"/>
              </a:p>
            </p:txBody>
          </p:sp>
          <p:sp>
            <p:nvSpPr>
              <p:cNvPr id="26" name="Line 35"/>
              <p:cNvSpPr>
                <a:spLocks noChangeShapeType="1"/>
              </p:cNvSpPr>
              <p:nvPr userDrawn="1"/>
            </p:nvSpPr>
            <p:spPr bwMode="hidden">
              <a:xfrm>
                <a:off x="1" y="1177"/>
                <a:ext cx="5758" cy="0"/>
              </a:xfrm>
              <a:prstGeom prst="line">
                <a:avLst/>
              </a:prstGeom>
              <a:noFill/>
              <a:ln w="15875">
                <a:solidFill>
                  <a:schemeClr val="bg1"/>
                </a:solidFill>
                <a:round/>
                <a:headEnd/>
                <a:tailEnd/>
              </a:ln>
              <a:effectLst/>
            </p:spPr>
            <p:txBody>
              <a:bodyPr/>
              <a:lstStyle/>
              <a:p>
                <a:pPr>
                  <a:defRPr/>
                </a:pPr>
                <a:endParaRPr lang="en-US"/>
              </a:p>
            </p:txBody>
          </p:sp>
          <p:sp>
            <p:nvSpPr>
              <p:cNvPr id="27" name="Line 36"/>
              <p:cNvSpPr>
                <a:spLocks noChangeShapeType="1"/>
              </p:cNvSpPr>
              <p:nvPr userDrawn="1"/>
            </p:nvSpPr>
            <p:spPr bwMode="hidden">
              <a:xfrm>
                <a:off x="1" y="392"/>
                <a:ext cx="5758" cy="0"/>
              </a:xfrm>
              <a:prstGeom prst="line">
                <a:avLst/>
              </a:prstGeom>
              <a:noFill/>
              <a:ln w="15875">
                <a:solidFill>
                  <a:schemeClr val="bg1"/>
                </a:solidFill>
                <a:round/>
                <a:headEnd/>
                <a:tailEnd/>
              </a:ln>
              <a:effectLst/>
            </p:spPr>
            <p:txBody>
              <a:bodyPr/>
              <a:lstStyle/>
              <a:p>
                <a:pPr>
                  <a:defRPr/>
                </a:pPr>
                <a:endParaRPr lang="en-US"/>
              </a:p>
            </p:txBody>
          </p:sp>
        </p:grpSp>
        <p:sp>
          <p:nvSpPr>
            <p:cNvPr id="21" name="Line 37"/>
            <p:cNvSpPr>
              <a:spLocks noChangeShapeType="1"/>
            </p:cNvSpPr>
            <p:nvPr/>
          </p:nvSpPr>
          <p:spPr bwMode="hidden">
            <a:xfrm>
              <a:off x="1" y="3928"/>
              <a:ext cx="5758" cy="0"/>
            </a:xfrm>
            <a:prstGeom prst="line">
              <a:avLst/>
            </a:prstGeom>
            <a:noFill/>
            <a:ln w="15875">
              <a:solidFill>
                <a:schemeClr val="bg2"/>
              </a:solidFill>
              <a:round/>
              <a:headEnd/>
              <a:tailEnd/>
            </a:ln>
            <a:effectLst/>
          </p:spPr>
          <p:txBody>
            <a:bodyPr/>
            <a:lstStyle/>
            <a:p>
              <a:pPr>
                <a:defRPr/>
              </a:pPr>
              <a:endParaRPr lang="en-US"/>
            </a:p>
          </p:txBody>
        </p:sp>
        <p:sp>
          <p:nvSpPr>
            <p:cNvPr id="22" name="Line 38"/>
            <p:cNvSpPr>
              <a:spLocks noChangeShapeType="1"/>
            </p:cNvSpPr>
            <p:nvPr/>
          </p:nvSpPr>
          <p:spPr bwMode="hidden">
            <a:xfrm>
              <a:off x="1" y="3535"/>
              <a:ext cx="5758" cy="0"/>
            </a:xfrm>
            <a:prstGeom prst="line">
              <a:avLst/>
            </a:prstGeom>
            <a:noFill/>
            <a:ln w="15875">
              <a:solidFill>
                <a:schemeClr val="bg2"/>
              </a:solidFill>
              <a:round/>
              <a:headEnd/>
              <a:tailEnd/>
            </a:ln>
            <a:effectLst/>
          </p:spPr>
          <p:txBody>
            <a:bodyPr/>
            <a:lstStyle/>
            <a:p>
              <a:pPr>
                <a:defRPr/>
              </a:pPr>
              <a:endParaRPr lang="en-US"/>
            </a:p>
          </p:txBody>
        </p:sp>
      </p:grpSp>
      <p:sp>
        <p:nvSpPr>
          <p:cNvPr id="33831" name="Rectangle 39"/>
          <p:cNvSpPr>
            <a:spLocks noGrp="1" noChangeArrowheads="1"/>
          </p:cNvSpPr>
          <p:nvPr>
            <p:ph type="ctrTitle" sz="quarter"/>
          </p:nvPr>
        </p:nvSpPr>
        <p:spPr>
          <a:xfrm>
            <a:off x="685800" y="1692275"/>
            <a:ext cx="7772400" cy="1736725"/>
          </a:xfrm>
        </p:spPr>
        <p:txBody>
          <a:bodyPr anchor="b"/>
          <a:lstStyle>
            <a:lvl1pPr>
              <a:defRPr sz="5400"/>
            </a:lvl1pPr>
          </a:lstStyle>
          <a:p>
            <a:r>
              <a:rPr lang="en-US"/>
              <a:t>Click to edit Master title style</a:t>
            </a:r>
          </a:p>
        </p:txBody>
      </p:sp>
      <p:sp>
        <p:nvSpPr>
          <p:cNvPr id="33832" name="Rectangle 40"/>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n-US"/>
              <a:t>Click to edit Master subtitle style</a:t>
            </a:r>
          </a:p>
        </p:txBody>
      </p:sp>
      <p:sp>
        <p:nvSpPr>
          <p:cNvPr id="41" name="Rectangle 41"/>
          <p:cNvSpPr>
            <a:spLocks noGrp="1" noChangeArrowheads="1"/>
          </p:cNvSpPr>
          <p:nvPr>
            <p:ph type="dt" sz="quarter" idx="10"/>
          </p:nvPr>
        </p:nvSpPr>
        <p:spPr/>
        <p:txBody>
          <a:bodyPr/>
          <a:lstStyle>
            <a:lvl1pPr>
              <a:defRPr/>
            </a:lvl1pPr>
          </a:lstStyle>
          <a:p>
            <a:pPr>
              <a:defRPr/>
            </a:pPr>
            <a:endParaRPr lang="en-US"/>
          </a:p>
        </p:txBody>
      </p:sp>
      <p:sp>
        <p:nvSpPr>
          <p:cNvPr id="42" name="Rectangle 42"/>
          <p:cNvSpPr>
            <a:spLocks noGrp="1" noChangeArrowheads="1"/>
          </p:cNvSpPr>
          <p:nvPr>
            <p:ph type="ftr" sz="quarter" idx="11"/>
          </p:nvPr>
        </p:nvSpPr>
        <p:spPr/>
        <p:txBody>
          <a:bodyPr/>
          <a:lstStyle>
            <a:lvl1pPr>
              <a:defRPr/>
            </a:lvl1pPr>
          </a:lstStyle>
          <a:p>
            <a:pPr>
              <a:defRPr/>
            </a:pPr>
            <a:endParaRPr lang="en-US"/>
          </a:p>
        </p:txBody>
      </p:sp>
      <p:sp>
        <p:nvSpPr>
          <p:cNvPr id="43" name="Rectangle 43"/>
          <p:cNvSpPr>
            <a:spLocks noGrp="1" noChangeArrowheads="1"/>
          </p:cNvSpPr>
          <p:nvPr>
            <p:ph type="sldNum" sz="quarter" idx="12"/>
          </p:nvPr>
        </p:nvSpPr>
        <p:spPr/>
        <p:txBody>
          <a:bodyPr/>
          <a:lstStyle>
            <a:lvl1pPr>
              <a:defRPr/>
            </a:lvl1pPr>
          </a:lstStyle>
          <a:p>
            <a:pPr>
              <a:defRPr/>
            </a:pPr>
            <a:fld id="{BC76D124-2EF6-4E94-A6AF-AF49A16D65C8}"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29E529A7-582D-46FF-B80B-F0903883C670}"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F6475380-28DA-470F-9FEC-9DA234CDD8C3}"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0"/>
          <p:cNvSpPr>
            <a:spLocks noGrp="1" noChangeArrowheads="1"/>
          </p:cNvSpPr>
          <p:nvPr>
            <p:ph type="dt" sz="half" idx="10"/>
          </p:nvPr>
        </p:nvSpPr>
        <p:spPr>
          <a:ln/>
        </p:spPr>
        <p:txBody>
          <a:bodyPr/>
          <a:lstStyle>
            <a:lvl1pPr>
              <a:defRPr/>
            </a:lvl1pPr>
          </a:lstStyle>
          <a:p>
            <a:pPr>
              <a:defRPr/>
            </a:pPr>
            <a:endParaRPr lang="en-US"/>
          </a:p>
        </p:txBody>
      </p:sp>
      <p:sp>
        <p:nvSpPr>
          <p:cNvPr id="6" name="Rectangle 41"/>
          <p:cNvSpPr>
            <a:spLocks noGrp="1" noChangeArrowheads="1"/>
          </p:cNvSpPr>
          <p:nvPr>
            <p:ph type="ftr" sz="quarter" idx="11"/>
          </p:nvPr>
        </p:nvSpPr>
        <p:spPr>
          <a:ln/>
        </p:spPr>
        <p:txBody>
          <a:bodyPr/>
          <a:lstStyle>
            <a:lvl1pPr>
              <a:defRPr/>
            </a:lvl1pPr>
          </a:lstStyle>
          <a:p>
            <a:pPr>
              <a:defRPr/>
            </a:pPr>
            <a:endParaRPr lang="en-US"/>
          </a:p>
        </p:txBody>
      </p:sp>
      <p:sp>
        <p:nvSpPr>
          <p:cNvPr id="7" name="Rectangle 42"/>
          <p:cNvSpPr>
            <a:spLocks noGrp="1" noChangeArrowheads="1"/>
          </p:cNvSpPr>
          <p:nvPr>
            <p:ph type="sldNum" sz="quarter" idx="12"/>
          </p:nvPr>
        </p:nvSpPr>
        <p:spPr>
          <a:ln/>
        </p:spPr>
        <p:txBody>
          <a:bodyPr/>
          <a:lstStyle>
            <a:lvl1pPr>
              <a:defRPr/>
            </a:lvl1pPr>
          </a:lstStyle>
          <a:p>
            <a:pPr>
              <a:defRPr/>
            </a:pPr>
            <a:fld id="{E6D3B627-D361-4FCA-8620-90AB0734E7AB}"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0"/>
          <p:cNvSpPr>
            <a:spLocks noGrp="1" noChangeArrowheads="1"/>
          </p:cNvSpPr>
          <p:nvPr>
            <p:ph type="dt" sz="half" idx="10"/>
          </p:nvPr>
        </p:nvSpPr>
        <p:spPr>
          <a:ln/>
        </p:spPr>
        <p:txBody>
          <a:bodyPr/>
          <a:lstStyle>
            <a:lvl1pPr>
              <a:defRPr/>
            </a:lvl1pPr>
          </a:lstStyle>
          <a:p>
            <a:pPr>
              <a:defRPr/>
            </a:pPr>
            <a:endParaRPr lang="en-US"/>
          </a:p>
        </p:txBody>
      </p:sp>
      <p:sp>
        <p:nvSpPr>
          <p:cNvPr id="8" name="Rectangle 41"/>
          <p:cNvSpPr>
            <a:spLocks noGrp="1" noChangeArrowheads="1"/>
          </p:cNvSpPr>
          <p:nvPr>
            <p:ph type="ftr" sz="quarter" idx="11"/>
          </p:nvPr>
        </p:nvSpPr>
        <p:spPr>
          <a:ln/>
        </p:spPr>
        <p:txBody>
          <a:bodyPr/>
          <a:lstStyle>
            <a:lvl1pPr>
              <a:defRPr/>
            </a:lvl1pPr>
          </a:lstStyle>
          <a:p>
            <a:pPr>
              <a:defRPr/>
            </a:pPr>
            <a:endParaRPr lang="en-US"/>
          </a:p>
        </p:txBody>
      </p:sp>
      <p:sp>
        <p:nvSpPr>
          <p:cNvPr id="9" name="Rectangle 42"/>
          <p:cNvSpPr>
            <a:spLocks noGrp="1" noChangeArrowheads="1"/>
          </p:cNvSpPr>
          <p:nvPr>
            <p:ph type="sldNum" sz="quarter" idx="12"/>
          </p:nvPr>
        </p:nvSpPr>
        <p:spPr>
          <a:ln/>
        </p:spPr>
        <p:txBody>
          <a:bodyPr/>
          <a:lstStyle>
            <a:lvl1pPr>
              <a:defRPr/>
            </a:lvl1pPr>
          </a:lstStyle>
          <a:p>
            <a:pPr>
              <a:defRPr/>
            </a:pPr>
            <a:fld id="{3446C0F8-5E9B-4759-9BD7-1739CD6BAC6D}"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0"/>
          <p:cNvSpPr>
            <a:spLocks noGrp="1" noChangeArrowheads="1"/>
          </p:cNvSpPr>
          <p:nvPr>
            <p:ph type="dt" sz="half" idx="10"/>
          </p:nvPr>
        </p:nvSpPr>
        <p:spPr>
          <a:ln/>
        </p:spPr>
        <p:txBody>
          <a:bodyPr/>
          <a:lstStyle>
            <a:lvl1pPr>
              <a:defRPr/>
            </a:lvl1pPr>
          </a:lstStyle>
          <a:p>
            <a:pPr>
              <a:defRPr/>
            </a:pPr>
            <a:endParaRPr lang="en-US"/>
          </a:p>
        </p:txBody>
      </p:sp>
      <p:sp>
        <p:nvSpPr>
          <p:cNvPr id="4" name="Rectangle 41"/>
          <p:cNvSpPr>
            <a:spLocks noGrp="1" noChangeArrowheads="1"/>
          </p:cNvSpPr>
          <p:nvPr>
            <p:ph type="ftr" sz="quarter" idx="11"/>
          </p:nvPr>
        </p:nvSpPr>
        <p:spPr>
          <a:ln/>
        </p:spPr>
        <p:txBody>
          <a:bodyPr/>
          <a:lstStyle>
            <a:lvl1pPr>
              <a:defRPr/>
            </a:lvl1pPr>
          </a:lstStyle>
          <a:p>
            <a:pPr>
              <a:defRPr/>
            </a:pPr>
            <a:endParaRPr lang="en-US"/>
          </a:p>
        </p:txBody>
      </p:sp>
      <p:sp>
        <p:nvSpPr>
          <p:cNvPr id="5" name="Rectangle 42"/>
          <p:cNvSpPr>
            <a:spLocks noGrp="1" noChangeArrowheads="1"/>
          </p:cNvSpPr>
          <p:nvPr>
            <p:ph type="sldNum" sz="quarter" idx="12"/>
          </p:nvPr>
        </p:nvSpPr>
        <p:spPr>
          <a:ln/>
        </p:spPr>
        <p:txBody>
          <a:bodyPr/>
          <a:lstStyle>
            <a:lvl1pPr>
              <a:defRPr/>
            </a:lvl1pPr>
          </a:lstStyle>
          <a:p>
            <a:pPr>
              <a:defRPr/>
            </a:pPr>
            <a:fld id="{BF201A44-CE11-4D4A-A759-92DE2A7FDF15}"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0"/>
          <p:cNvSpPr>
            <a:spLocks noGrp="1" noChangeArrowheads="1"/>
          </p:cNvSpPr>
          <p:nvPr>
            <p:ph type="dt" sz="half" idx="10"/>
          </p:nvPr>
        </p:nvSpPr>
        <p:spPr>
          <a:ln/>
        </p:spPr>
        <p:txBody>
          <a:bodyPr/>
          <a:lstStyle>
            <a:lvl1pPr>
              <a:defRPr/>
            </a:lvl1pPr>
          </a:lstStyle>
          <a:p>
            <a:pPr>
              <a:defRPr/>
            </a:pPr>
            <a:endParaRPr lang="en-US"/>
          </a:p>
        </p:txBody>
      </p:sp>
      <p:sp>
        <p:nvSpPr>
          <p:cNvPr id="3" name="Rectangle 41"/>
          <p:cNvSpPr>
            <a:spLocks noGrp="1" noChangeArrowheads="1"/>
          </p:cNvSpPr>
          <p:nvPr>
            <p:ph type="ftr" sz="quarter" idx="11"/>
          </p:nvPr>
        </p:nvSpPr>
        <p:spPr>
          <a:ln/>
        </p:spPr>
        <p:txBody>
          <a:bodyPr/>
          <a:lstStyle>
            <a:lvl1pPr>
              <a:defRPr/>
            </a:lvl1pPr>
          </a:lstStyle>
          <a:p>
            <a:pPr>
              <a:defRPr/>
            </a:pPr>
            <a:endParaRPr lang="en-US"/>
          </a:p>
        </p:txBody>
      </p:sp>
      <p:sp>
        <p:nvSpPr>
          <p:cNvPr id="4" name="Rectangle 42"/>
          <p:cNvSpPr>
            <a:spLocks noGrp="1" noChangeArrowheads="1"/>
          </p:cNvSpPr>
          <p:nvPr>
            <p:ph type="sldNum" sz="quarter" idx="12"/>
          </p:nvPr>
        </p:nvSpPr>
        <p:spPr>
          <a:ln/>
        </p:spPr>
        <p:txBody>
          <a:bodyPr/>
          <a:lstStyle>
            <a:lvl1pPr>
              <a:defRPr/>
            </a:lvl1pPr>
          </a:lstStyle>
          <a:p>
            <a:pPr>
              <a:defRPr/>
            </a:pPr>
            <a:fld id="{F3972707-515B-4EA3-A8EC-6FEDA3B54D38}"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0"/>
          <p:cNvSpPr>
            <a:spLocks noGrp="1" noChangeArrowheads="1"/>
          </p:cNvSpPr>
          <p:nvPr>
            <p:ph type="dt" sz="half" idx="10"/>
          </p:nvPr>
        </p:nvSpPr>
        <p:spPr>
          <a:ln/>
        </p:spPr>
        <p:txBody>
          <a:bodyPr/>
          <a:lstStyle>
            <a:lvl1pPr>
              <a:defRPr/>
            </a:lvl1pPr>
          </a:lstStyle>
          <a:p>
            <a:pPr>
              <a:defRPr/>
            </a:pPr>
            <a:endParaRPr lang="en-US"/>
          </a:p>
        </p:txBody>
      </p:sp>
      <p:sp>
        <p:nvSpPr>
          <p:cNvPr id="6" name="Rectangle 41"/>
          <p:cNvSpPr>
            <a:spLocks noGrp="1" noChangeArrowheads="1"/>
          </p:cNvSpPr>
          <p:nvPr>
            <p:ph type="ftr" sz="quarter" idx="11"/>
          </p:nvPr>
        </p:nvSpPr>
        <p:spPr>
          <a:ln/>
        </p:spPr>
        <p:txBody>
          <a:bodyPr/>
          <a:lstStyle>
            <a:lvl1pPr>
              <a:defRPr/>
            </a:lvl1pPr>
          </a:lstStyle>
          <a:p>
            <a:pPr>
              <a:defRPr/>
            </a:pPr>
            <a:endParaRPr lang="en-US"/>
          </a:p>
        </p:txBody>
      </p:sp>
      <p:sp>
        <p:nvSpPr>
          <p:cNvPr id="7" name="Rectangle 42"/>
          <p:cNvSpPr>
            <a:spLocks noGrp="1" noChangeArrowheads="1"/>
          </p:cNvSpPr>
          <p:nvPr>
            <p:ph type="sldNum" sz="quarter" idx="12"/>
          </p:nvPr>
        </p:nvSpPr>
        <p:spPr>
          <a:ln/>
        </p:spPr>
        <p:txBody>
          <a:bodyPr/>
          <a:lstStyle>
            <a:lvl1pPr>
              <a:defRPr/>
            </a:lvl1pPr>
          </a:lstStyle>
          <a:p>
            <a:pPr>
              <a:defRPr/>
            </a:pPr>
            <a:fld id="{43E83735-822E-4ED7-B45E-69DFFF530FCE}"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0"/>
          <p:cNvSpPr>
            <a:spLocks noGrp="1" noChangeArrowheads="1"/>
          </p:cNvSpPr>
          <p:nvPr>
            <p:ph type="dt" sz="half" idx="10"/>
          </p:nvPr>
        </p:nvSpPr>
        <p:spPr>
          <a:ln/>
        </p:spPr>
        <p:txBody>
          <a:bodyPr/>
          <a:lstStyle>
            <a:lvl1pPr>
              <a:defRPr/>
            </a:lvl1pPr>
          </a:lstStyle>
          <a:p>
            <a:pPr>
              <a:defRPr/>
            </a:pPr>
            <a:endParaRPr lang="en-US"/>
          </a:p>
        </p:txBody>
      </p:sp>
      <p:sp>
        <p:nvSpPr>
          <p:cNvPr id="6" name="Rectangle 41"/>
          <p:cNvSpPr>
            <a:spLocks noGrp="1" noChangeArrowheads="1"/>
          </p:cNvSpPr>
          <p:nvPr>
            <p:ph type="ftr" sz="quarter" idx="11"/>
          </p:nvPr>
        </p:nvSpPr>
        <p:spPr>
          <a:ln/>
        </p:spPr>
        <p:txBody>
          <a:bodyPr/>
          <a:lstStyle>
            <a:lvl1pPr>
              <a:defRPr/>
            </a:lvl1pPr>
          </a:lstStyle>
          <a:p>
            <a:pPr>
              <a:defRPr/>
            </a:pPr>
            <a:endParaRPr lang="en-US"/>
          </a:p>
        </p:txBody>
      </p:sp>
      <p:sp>
        <p:nvSpPr>
          <p:cNvPr id="7" name="Rectangle 42"/>
          <p:cNvSpPr>
            <a:spLocks noGrp="1" noChangeArrowheads="1"/>
          </p:cNvSpPr>
          <p:nvPr>
            <p:ph type="sldNum" sz="quarter" idx="12"/>
          </p:nvPr>
        </p:nvSpPr>
        <p:spPr>
          <a:ln/>
        </p:spPr>
        <p:txBody>
          <a:bodyPr/>
          <a:lstStyle>
            <a:lvl1pPr>
              <a:defRPr/>
            </a:lvl1pPr>
          </a:lstStyle>
          <a:p>
            <a:pPr>
              <a:defRPr/>
            </a:pPr>
            <a:fld id="{9E35C87A-1119-471A-8700-B8F3C261750A}"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C46AE68F-46F5-477B-B533-D9106FA73527}"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373FD061-9431-4C8A-B1E9-ECDAB7EA07FF}"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bg1">
                <a:gamma/>
                <a:shade val="39216"/>
                <a:invGamma/>
              </a:schemeClr>
            </a:gs>
          </a:gsLst>
          <a:lin ang="5400000" scaled="1"/>
        </a:gra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1588" y="0"/>
            <a:ext cx="9148762" cy="6851650"/>
            <a:chOff x="1" y="0"/>
            <a:chExt cx="5763" cy="4316"/>
          </a:xfrm>
        </p:grpSpPr>
        <p:sp>
          <p:nvSpPr>
            <p:cNvPr id="32771" name="Freeform 3"/>
            <p:cNvSpPr>
              <a:spLocks/>
            </p:cNvSpPr>
            <p:nvPr/>
          </p:nvSpPr>
          <p:spPr bwMode="hidden">
            <a:xfrm>
              <a:off x="5045" y="2626"/>
              <a:ext cx="719" cy="1690"/>
            </a:xfrm>
            <a:custGeom>
              <a:avLst/>
              <a:gdLst/>
              <a:ahLst/>
              <a:cxnLst>
                <a:cxn ang="0">
                  <a:pos x="717" y="72"/>
                </a:cxn>
                <a:cxn ang="0">
                  <a:pos x="717" y="0"/>
                </a:cxn>
                <a:cxn ang="0">
                  <a:pos x="699" y="101"/>
                </a:cxn>
                <a:cxn ang="0">
                  <a:pos x="675" y="209"/>
                </a:cxn>
                <a:cxn ang="0">
                  <a:pos x="627" y="389"/>
                </a:cxn>
                <a:cxn ang="0">
                  <a:pos x="574" y="569"/>
                </a:cxn>
                <a:cxn ang="0">
                  <a:pos x="502" y="749"/>
                </a:cxn>
                <a:cxn ang="0">
                  <a:pos x="424" y="935"/>
                </a:cxn>
                <a:cxn ang="0">
                  <a:pos x="334" y="1121"/>
                </a:cxn>
                <a:cxn ang="0">
                  <a:pos x="233" y="1312"/>
                </a:cxn>
                <a:cxn ang="0">
                  <a:pos x="125" y="1498"/>
                </a:cxn>
                <a:cxn ang="0">
                  <a:pos x="0" y="1690"/>
                </a:cxn>
                <a:cxn ang="0">
                  <a:pos x="11" y="1690"/>
                </a:cxn>
                <a:cxn ang="0">
                  <a:pos x="137" y="1498"/>
                </a:cxn>
                <a:cxn ang="0">
                  <a:pos x="245" y="1312"/>
                </a:cxn>
                <a:cxn ang="0">
                  <a:pos x="346" y="1121"/>
                </a:cxn>
                <a:cxn ang="0">
                  <a:pos x="436" y="935"/>
                </a:cxn>
                <a:cxn ang="0">
                  <a:pos x="514" y="749"/>
                </a:cxn>
                <a:cxn ang="0">
                  <a:pos x="585" y="569"/>
                </a:cxn>
                <a:cxn ang="0">
                  <a:pos x="639" y="389"/>
                </a:cxn>
                <a:cxn ang="0">
                  <a:pos x="687" y="209"/>
                </a:cxn>
                <a:cxn ang="0">
                  <a:pos x="705" y="143"/>
                </a:cxn>
                <a:cxn ang="0">
                  <a:pos x="717" y="72"/>
                </a:cxn>
                <a:cxn ang="0">
                  <a:pos x="717" y="72"/>
                </a:cxn>
              </a:cxnLst>
              <a:rect l="0" t="0" r="r" b="b"/>
              <a:pathLst>
                <a:path w="717" h="1690">
                  <a:moveTo>
                    <a:pt x="717" y="72"/>
                  </a:moveTo>
                  <a:lnTo>
                    <a:pt x="717" y="0"/>
                  </a:lnTo>
                  <a:lnTo>
                    <a:pt x="699" y="101"/>
                  </a:lnTo>
                  <a:lnTo>
                    <a:pt x="675" y="209"/>
                  </a:lnTo>
                  <a:lnTo>
                    <a:pt x="627" y="389"/>
                  </a:lnTo>
                  <a:lnTo>
                    <a:pt x="574" y="569"/>
                  </a:lnTo>
                  <a:lnTo>
                    <a:pt x="502" y="749"/>
                  </a:lnTo>
                  <a:lnTo>
                    <a:pt x="424" y="935"/>
                  </a:lnTo>
                  <a:lnTo>
                    <a:pt x="334" y="1121"/>
                  </a:lnTo>
                  <a:lnTo>
                    <a:pt x="233" y="1312"/>
                  </a:lnTo>
                  <a:lnTo>
                    <a:pt x="125" y="1498"/>
                  </a:lnTo>
                  <a:lnTo>
                    <a:pt x="0" y="1690"/>
                  </a:lnTo>
                  <a:lnTo>
                    <a:pt x="11" y="1690"/>
                  </a:lnTo>
                  <a:lnTo>
                    <a:pt x="137" y="1498"/>
                  </a:lnTo>
                  <a:lnTo>
                    <a:pt x="245" y="1312"/>
                  </a:lnTo>
                  <a:lnTo>
                    <a:pt x="346" y="1121"/>
                  </a:lnTo>
                  <a:lnTo>
                    <a:pt x="436" y="935"/>
                  </a:lnTo>
                  <a:lnTo>
                    <a:pt x="514" y="749"/>
                  </a:lnTo>
                  <a:lnTo>
                    <a:pt x="585" y="569"/>
                  </a:lnTo>
                  <a:lnTo>
                    <a:pt x="639" y="389"/>
                  </a:lnTo>
                  <a:lnTo>
                    <a:pt x="687" y="209"/>
                  </a:lnTo>
                  <a:lnTo>
                    <a:pt x="705" y="143"/>
                  </a:lnTo>
                  <a:lnTo>
                    <a:pt x="717" y="72"/>
                  </a:lnTo>
                  <a:lnTo>
                    <a:pt x="717" y="7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US"/>
            </a:p>
          </p:txBody>
        </p:sp>
        <p:sp>
          <p:nvSpPr>
            <p:cNvPr id="32772" name="Freeform 4"/>
            <p:cNvSpPr>
              <a:spLocks/>
            </p:cNvSpPr>
            <p:nvPr/>
          </p:nvSpPr>
          <p:spPr bwMode="hidden">
            <a:xfrm>
              <a:off x="5386" y="3794"/>
              <a:ext cx="378" cy="522"/>
            </a:xfrm>
            <a:custGeom>
              <a:avLst/>
              <a:gdLst/>
              <a:ahLst/>
              <a:cxnLst>
                <a:cxn ang="0">
                  <a:pos x="377" y="0"/>
                </a:cxn>
                <a:cxn ang="0">
                  <a:pos x="293" y="132"/>
                </a:cxn>
                <a:cxn ang="0">
                  <a:pos x="204" y="264"/>
                </a:cxn>
                <a:cxn ang="0">
                  <a:pos x="102" y="396"/>
                </a:cxn>
                <a:cxn ang="0">
                  <a:pos x="0" y="522"/>
                </a:cxn>
                <a:cxn ang="0">
                  <a:pos x="12" y="522"/>
                </a:cxn>
                <a:cxn ang="0">
                  <a:pos x="114" y="402"/>
                </a:cxn>
                <a:cxn ang="0">
                  <a:pos x="204" y="282"/>
                </a:cxn>
                <a:cxn ang="0">
                  <a:pos x="377" y="24"/>
                </a:cxn>
                <a:cxn ang="0">
                  <a:pos x="377" y="0"/>
                </a:cxn>
                <a:cxn ang="0">
                  <a:pos x="377" y="0"/>
                </a:cxn>
              </a:cxnLst>
              <a:rect l="0" t="0" r="r" b="b"/>
              <a:pathLst>
                <a:path w="377" h="522">
                  <a:moveTo>
                    <a:pt x="377" y="0"/>
                  </a:moveTo>
                  <a:lnTo>
                    <a:pt x="293" y="132"/>
                  </a:lnTo>
                  <a:lnTo>
                    <a:pt x="204" y="264"/>
                  </a:lnTo>
                  <a:lnTo>
                    <a:pt x="102" y="396"/>
                  </a:lnTo>
                  <a:lnTo>
                    <a:pt x="0" y="522"/>
                  </a:lnTo>
                  <a:lnTo>
                    <a:pt x="12" y="522"/>
                  </a:lnTo>
                  <a:lnTo>
                    <a:pt x="114" y="402"/>
                  </a:lnTo>
                  <a:lnTo>
                    <a:pt x="204" y="282"/>
                  </a:lnTo>
                  <a:lnTo>
                    <a:pt x="377" y="24"/>
                  </a:lnTo>
                  <a:lnTo>
                    <a:pt x="377" y="0"/>
                  </a:lnTo>
                  <a:lnTo>
                    <a:pt x="377" y="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US"/>
            </a:p>
          </p:txBody>
        </p:sp>
        <p:sp>
          <p:nvSpPr>
            <p:cNvPr id="32773" name="Freeform 5"/>
            <p:cNvSpPr>
              <a:spLocks/>
            </p:cNvSpPr>
            <p:nvPr/>
          </p:nvSpPr>
          <p:spPr bwMode="hidden">
            <a:xfrm>
              <a:off x="5680" y="4214"/>
              <a:ext cx="84" cy="102"/>
            </a:xfrm>
            <a:custGeom>
              <a:avLst/>
              <a:gdLst/>
              <a:ahLst/>
              <a:cxnLst>
                <a:cxn ang="0">
                  <a:pos x="0" y="102"/>
                </a:cxn>
                <a:cxn ang="0">
                  <a:pos x="18" y="102"/>
                </a:cxn>
                <a:cxn ang="0">
                  <a:pos x="48" y="60"/>
                </a:cxn>
                <a:cxn ang="0">
                  <a:pos x="84" y="24"/>
                </a:cxn>
                <a:cxn ang="0">
                  <a:pos x="84" y="0"/>
                </a:cxn>
                <a:cxn ang="0">
                  <a:pos x="42" y="54"/>
                </a:cxn>
                <a:cxn ang="0">
                  <a:pos x="0" y="102"/>
                </a:cxn>
                <a:cxn ang="0">
                  <a:pos x="0" y="102"/>
                </a:cxn>
              </a:cxnLst>
              <a:rect l="0" t="0" r="r" b="b"/>
              <a:pathLst>
                <a:path w="84" h="102">
                  <a:moveTo>
                    <a:pt x="0" y="102"/>
                  </a:moveTo>
                  <a:lnTo>
                    <a:pt x="18" y="102"/>
                  </a:lnTo>
                  <a:lnTo>
                    <a:pt x="48" y="60"/>
                  </a:lnTo>
                  <a:lnTo>
                    <a:pt x="84" y="24"/>
                  </a:lnTo>
                  <a:lnTo>
                    <a:pt x="84" y="0"/>
                  </a:lnTo>
                  <a:lnTo>
                    <a:pt x="42" y="54"/>
                  </a:lnTo>
                  <a:lnTo>
                    <a:pt x="0" y="102"/>
                  </a:lnTo>
                  <a:lnTo>
                    <a:pt x="0" y="10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US"/>
            </a:p>
          </p:txBody>
        </p:sp>
        <p:grpSp>
          <p:nvGrpSpPr>
            <p:cNvPr id="1035" name="Group 6"/>
            <p:cNvGrpSpPr>
              <a:grpSpLocks/>
            </p:cNvGrpSpPr>
            <p:nvPr/>
          </p:nvGrpSpPr>
          <p:grpSpPr bwMode="auto">
            <a:xfrm>
              <a:off x="288" y="0"/>
              <a:ext cx="5098" cy="4316"/>
              <a:chOff x="288" y="0"/>
              <a:chExt cx="5098" cy="4316"/>
            </a:xfrm>
          </p:grpSpPr>
          <p:sp>
            <p:nvSpPr>
              <p:cNvPr id="32775" name="Freeform 7"/>
              <p:cNvSpPr>
                <a:spLocks/>
              </p:cNvSpPr>
              <p:nvPr userDrawn="1"/>
            </p:nvSpPr>
            <p:spPr bwMode="hidden">
              <a:xfrm>
                <a:off x="2789" y="0"/>
                <a:ext cx="72" cy="4316"/>
              </a:xfrm>
              <a:custGeom>
                <a:avLst/>
                <a:gdLst/>
                <a:ahLst/>
                <a:cxnLst>
                  <a:cxn ang="0">
                    <a:pos x="0" y="0"/>
                  </a:cxn>
                  <a:cxn ang="0">
                    <a:pos x="60" y="4316"/>
                  </a:cxn>
                  <a:cxn ang="0">
                    <a:pos x="72" y="4316"/>
                  </a:cxn>
                  <a:cxn ang="0">
                    <a:pos x="12" y="0"/>
                  </a:cxn>
                  <a:cxn ang="0">
                    <a:pos x="0" y="0"/>
                  </a:cxn>
                  <a:cxn ang="0">
                    <a:pos x="0" y="0"/>
                  </a:cxn>
                </a:cxnLst>
                <a:rect l="0" t="0" r="r" b="b"/>
                <a:pathLst>
                  <a:path w="72" h="4316">
                    <a:moveTo>
                      <a:pt x="0" y="0"/>
                    </a:moveTo>
                    <a:lnTo>
                      <a:pt x="60" y="4316"/>
                    </a:lnTo>
                    <a:lnTo>
                      <a:pt x="72" y="4316"/>
                    </a:lnTo>
                    <a:lnTo>
                      <a:pt x="12" y="0"/>
                    </a:lnTo>
                    <a:lnTo>
                      <a:pt x="0" y="0"/>
                    </a:lnTo>
                    <a:lnTo>
                      <a:pt x="0"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US"/>
              </a:p>
            </p:txBody>
          </p:sp>
          <p:sp>
            <p:nvSpPr>
              <p:cNvPr id="32776" name="Freeform 8"/>
              <p:cNvSpPr>
                <a:spLocks/>
              </p:cNvSpPr>
              <p:nvPr userDrawn="1"/>
            </p:nvSpPr>
            <p:spPr bwMode="hidden">
              <a:xfrm>
                <a:off x="3089" y="0"/>
                <a:ext cx="174" cy="4316"/>
              </a:xfrm>
              <a:custGeom>
                <a:avLst/>
                <a:gdLst/>
                <a:ahLst/>
                <a:cxnLst>
                  <a:cxn ang="0">
                    <a:pos x="24" y="0"/>
                  </a:cxn>
                  <a:cxn ang="0">
                    <a:pos x="12" y="0"/>
                  </a:cxn>
                  <a:cxn ang="0">
                    <a:pos x="42" y="216"/>
                  </a:cxn>
                  <a:cxn ang="0">
                    <a:pos x="72" y="444"/>
                  </a:cxn>
                  <a:cxn ang="0">
                    <a:pos x="96" y="689"/>
                  </a:cxn>
                  <a:cxn ang="0">
                    <a:pos x="120" y="947"/>
                  </a:cxn>
                  <a:cxn ang="0">
                    <a:pos x="132" y="1211"/>
                  </a:cxn>
                  <a:cxn ang="0">
                    <a:pos x="150" y="1487"/>
                  </a:cxn>
                  <a:cxn ang="0">
                    <a:pos x="156" y="1768"/>
                  </a:cxn>
                  <a:cxn ang="0">
                    <a:pos x="162" y="2062"/>
                  </a:cxn>
                  <a:cxn ang="0">
                    <a:pos x="156" y="2644"/>
                  </a:cxn>
                  <a:cxn ang="0">
                    <a:pos x="126" y="3225"/>
                  </a:cxn>
                  <a:cxn ang="0">
                    <a:pos x="108" y="3507"/>
                  </a:cxn>
                  <a:cxn ang="0">
                    <a:pos x="78" y="3788"/>
                  </a:cxn>
                  <a:cxn ang="0">
                    <a:pos x="42" y="4058"/>
                  </a:cxn>
                  <a:cxn ang="0">
                    <a:pos x="0" y="4316"/>
                  </a:cxn>
                  <a:cxn ang="0">
                    <a:pos x="12" y="4316"/>
                  </a:cxn>
                  <a:cxn ang="0">
                    <a:pos x="54" y="4058"/>
                  </a:cxn>
                  <a:cxn ang="0">
                    <a:pos x="90" y="3782"/>
                  </a:cxn>
                  <a:cxn ang="0">
                    <a:pos x="120" y="3507"/>
                  </a:cxn>
                  <a:cxn ang="0">
                    <a:pos x="138" y="3219"/>
                  </a:cxn>
                  <a:cxn ang="0">
                    <a:pos x="168" y="2638"/>
                  </a:cxn>
                  <a:cxn ang="0">
                    <a:pos x="174" y="2056"/>
                  </a:cxn>
                  <a:cxn ang="0">
                    <a:pos x="168" y="1768"/>
                  </a:cxn>
                  <a:cxn ang="0">
                    <a:pos x="162" y="1487"/>
                  </a:cxn>
                  <a:cxn ang="0">
                    <a:pos x="144" y="1211"/>
                  </a:cxn>
                  <a:cxn ang="0">
                    <a:pos x="132" y="941"/>
                  </a:cxn>
                  <a:cxn ang="0">
                    <a:pos x="108" y="689"/>
                  </a:cxn>
                  <a:cxn ang="0">
                    <a:pos x="84" y="444"/>
                  </a:cxn>
                  <a:cxn ang="0">
                    <a:pos x="54" y="216"/>
                  </a:cxn>
                  <a:cxn ang="0">
                    <a:pos x="24" y="0"/>
                  </a:cxn>
                  <a:cxn ang="0">
                    <a:pos x="24" y="0"/>
                  </a:cxn>
                </a:cxnLst>
                <a:rect l="0" t="0" r="r" b="b"/>
                <a:pathLst>
                  <a:path w="174" h="4316">
                    <a:moveTo>
                      <a:pt x="24" y="0"/>
                    </a:moveTo>
                    <a:lnTo>
                      <a:pt x="12" y="0"/>
                    </a:lnTo>
                    <a:lnTo>
                      <a:pt x="42" y="216"/>
                    </a:lnTo>
                    <a:lnTo>
                      <a:pt x="72" y="444"/>
                    </a:lnTo>
                    <a:lnTo>
                      <a:pt x="96" y="689"/>
                    </a:lnTo>
                    <a:lnTo>
                      <a:pt x="120" y="947"/>
                    </a:lnTo>
                    <a:lnTo>
                      <a:pt x="132" y="1211"/>
                    </a:lnTo>
                    <a:lnTo>
                      <a:pt x="150" y="1487"/>
                    </a:lnTo>
                    <a:lnTo>
                      <a:pt x="156" y="1768"/>
                    </a:lnTo>
                    <a:lnTo>
                      <a:pt x="162" y="2062"/>
                    </a:lnTo>
                    <a:lnTo>
                      <a:pt x="156" y="2644"/>
                    </a:lnTo>
                    <a:lnTo>
                      <a:pt x="126" y="3225"/>
                    </a:lnTo>
                    <a:lnTo>
                      <a:pt x="108" y="3507"/>
                    </a:lnTo>
                    <a:lnTo>
                      <a:pt x="78" y="3788"/>
                    </a:lnTo>
                    <a:lnTo>
                      <a:pt x="42" y="4058"/>
                    </a:lnTo>
                    <a:lnTo>
                      <a:pt x="0" y="4316"/>
                    </a:lnTo>
                    <a:lnTo>
                      <a:pt x="12" y="4316"/>
                    </a:lnTo>
                    <a:lnTo>
                      <a:pt x="54" y="4058"/>
                    </a:lnTo>
                    <a:lnTo>
                      <a:pt x="90" y="3782"/>
                    </a:lnTo>
                    <a:lnTo>
                      <a:pt x="120" y="3507"/>
                    </a:lnTo>
                    <a:lnTo>
                      <a:pt x="138" y="3219"/>
                    </a:lnTo>
                    <a:lnTo>
                      <a:pt x="168" y="2638"/>
                    </a:lnTo>
                    <a:lnTo>
                      <a:pt x="174" y="2056"/>
                    </a:lnTo>
                    <a:lnTo>
                      <a:pt x="168" y="1768"/>
                    </a:lnTo>
                    <a:lnTo>
                      <a:pt x="162" y="1487"/>
                    </a:lnTo>
                    <a:lnTo>
                      <a:pt x="144" y="1211"/>
                    </a:lnTo>
                    <a:lnTo>
                      <a:pt x="132" y="941"/>
                    </a:lnTo>
                    <a:lnTo>
                      <a:pt x="108" y="689"/>
                    </a:lnTo>
                    <a:lnTo>
                      <a:pt x="84" y="444"/>
                    </a:lnTo>
                    <a:lnTo>
                      <a:pt x="54" y="216"/>
                    </a:lnTo>
                    <a:lnTo>
                      <a:pt x="24" y="0"/>
                    </a:lnTo>
                    <a:lnTo>
                      <a:pt x="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US"/>
              </a:p>
            </p:txBody>
          </p:sp>
          <p:sp>
            <p:nvSpPr>
              <p:cNvPr id="32777" name="Freeform 9"/>
              <p:cNvSpPr>
                <a:spLocks/>
              </p:cNvSpPr>
              <p:nvPr userDrawn="1"/>
            </p:nvSpPr>
            <p:spPr bwMode="hidden">
              <a:xfrm>
                <a:off x="3358" y="0"/>
                <a:ext cx="337" cy="4316"/>
              </a:xfrm>
              <a:custGeom>
                <a:avLst/>
                <a:gdLst/>
                <a:ahLst/>
                <a:cxnLst>
                  <a:cxn ang="0">
                    <a:pos x="329" y="2014"/>
                  </a:cxn>
                  <a:cxn ang="0">
                    <a:pos x="317" y="1726"/>
                  </a:cxn>
                  <a:cxn ang="0">
                    <a:pos x="293" y="1445"/>
                  </a:cxn>
                  <a:cxn ang="0">
                    <a:pos x="263" y="1175"/>
                  </a:cxn>
                  <a:cxn ang="0">
                    <a:pos x="228" y="917"/>
                  </a:cxn>
                  <a:cxn ang="0">
                    <a:pos x="186" y="665"/>
                  </a:cxn>
                  <a:cxn ang="0">
                    <a:pos x="132" y="432"/>
                  </a:cxn>
                  <a:cxn ang="0">
                    <a:pos x="78" y="204"/>
                  </a:cxn>
                  <a:cxn ang="0">
                    <a:pos x="12" y="0"/>
                  </a:cxn>
                  <a:cxn ang="0">
                    <a:pos x="0" y="0"/>
                  </a:cxn>
                  <a:cxn ang="0">
                    <a:pos x="66" y="204"/>
                  </a:cxn>
                  <a:cxn ang="0">
                    <a:pos x="120" y="432"/>
                  </a:cxn>
                  <a:cxn ang="0">
                    <a:pos x="174" y="665"/>
                  </a:cxn>
                  <a:cxn ang="0">
                    <a:pos x="216" y="917"/>
                  </a:cxn>
                  <a:cxn ang="0">
                    <a:pos x="251" y="1175"/>
                  </a:cxn>
                  <a:cxn ang="0">
                    <a:pos x="281" y="1445"/>
                  </a:cxn>
                  <a:cxn ang="0">
                    <a:pos x="305" y="1726"/>
                  </a:cxn>
                  <a:cxn ang="0">
                    <a:pos x="317" y="2014"/>
                  </a:cxn>
                  <a:cxn ang="0">
                    <a:pos x="323" y="2314"/>
                  </a:cxn>
                  <a:cxn ang="0">
                    <a:pos x="317" y="2608"/>
                  </a:cxn>
                  <a:cxn ang="0">
                    <a:pos x="305" y="2907"/>
                  </a:cxn>
                  <a:cxn ang="0">
                    <a:pos x="281" y="3201"/>
                  </a:cxn>
                  <a:cxn ang="0">
                    <a:pos x="257" y="3489"/>
                  </a:cxn>
                  <a:cxn ang="0">
                    <a:pos x="216" y="3777"/>
                  </a:cxn>
                  <a:cxn ang="0">
                    <a:pos x="174" y="4052"/>
                  </a:cxn>
                  <a:cxn ang="0">
                    <a:pos x="120" y="4316"/>
                  </a:cxn>
                  <a:cxn ang="0">
                    <a:pos x="132" y="4316"/>
                  </a:cxn>
                  <a:cxn ang="0">
                    <a:pos x="186" y="4052"/>
                  </a:cxn>
                  <a:cxn ang="0">
                    <a:pos x="228" y="3777"/>
                  </a:cxn>
                  <a:cxn ang="0">
                    <a:pos x="269" y="3489"/>
                  </a:cxn>
                  <a:cxn ang="0">
                    <a:pos x="293" y="3201"/>
                  </a:cxn>
                  <a:cxn ang="0">
                    <a:pos x="317" y="2907"/>
                  </a:cxn>
                  <a:cxn ang="0">
                    <a:pos x="329" y="2608"/>
                  </a:cxn>
                  <a:cxn ang="0">
                    <a:pos x="335" y="2314"/>
                  </a:cxn>
                  <a:cxn ang="0">
                    <a:pos x="329" y="2014"/>
                  </a:cxn>
                  <a:cxn ang="0">
                    <a:pos x="329" y="2014"/>
                  </a:cxn>
                </a:cxnLst>
                <a:rect l="0" t="0" r="r" b="b"/>
                <a:pathLst>
                  <a:path w="335" h="4316">
                    <a:moveTo>
                      <a:pt x="329" y="2014"/>
                    </a:moveTo>
                    <a:lnTo>
                      <a:pt x="317" y="1726"/>
                    </a:lnTo>
                    <a:lnTo>
                      <a:pt x="293" y="1445"/>
                    </a:lnTo>
                    <a:lnTo>
                      <a:pt x="263" y="1175"/>
                    </a:lnTo>
                    <a:lnTo>
                      <a:pt x="228" y="917"/>
                    </a:lnTo>
                    <a:lnTo>
                      <a:pt x="186" y="665"/>
                    </a:lnTo>
                    <a:lnTo>
                      <a:pt x="132" y="432"/>
                    </a:lnTo>
                    <a:lnTo>
                      <a:pt x="78" y="204"/>
                    </a:lnTo>
                    <a:lnTo>
                      <a:pt x="12" y="0"/>
                    </a:lnTo>
                    <a:lnTo>
                      <a:pt x="0" y="0"/>
                    </a:lnTo>
                    <a:lnTo>
                      <a:pt x="66" y="204"/>
                    </a:lnTo>
                    <a:lnTo>
                      <a:pt x="120" y="432"/>
                    </a:lnTo>
                    <a:lnTo>
                      <a:pt x="174" y="665"/>
                    </a:lnTo>
                    <a:lnTo>
                      <a:pt x="216" y="917"/>
                    </a:lnTo>
                    <a:lnTo>
                      <a:pt x="251" y="1175"/>
                    </a:lnTo>
                    <a:lnTo>
                      <a:pt x="281" y="1445"/>
                    </a:lnTo>
                    <a:lnTo>
                      <a:pt x="305" y="1726"/>
                    </a:lnTo>
                    <a:lnTo>
                      <a:pt x="317" y="2014"/>
                    </a:lnTo>
                    <a:lnTo>
                      <a:pt x="323" y="2314"/>
                    </a:lnTo>
                    <a:lnTo>
                      <a:pt x="317" y="2608"/>
                    </a:lnTo>
                    <a:lnTo>
                      <a:pt x="305" y="2907"/>
                    </a:lnTo>
                    <a:lnTo>
                      <a:pt x="281" y="3201"/>
                    </a:lnTo>
                    <a:lnTo>
                      <a:pt x="257" y="3489"/>
                    </a:lnTo>
                    <a:lnTo>
                      <a:pt x="216" y="3777"/>
                    </a:lnTo>
                    <a:lnTo>
                      <a:pt x="174" y="4052"/>
                    </a:lnTo>
                    <a:lnTo>
                      <a:pt x="120" y="4316"/>
                    </a:lnTo>
                    <a:lnTo>
                      <a:pt x="132" y="4316"/>
                    </a:lnTo>
                    <a:lnTo>
                      <a:pt x="186" y="4052"/>
                    </a:lnTo>
                    <a:lnTo>
                      <a:pt x="228" y="3777"/>
                    </a:lnTo>
                    <a:lnTo>
                      <a:pt x="269" y="3489"/>
                    </a:lnTo>
                    <a:lnTo>
                      <a:pt x="293" y="3201"/>
                    </a:lnTo>
                    <a:lnTo>
                      <a:pt x="317" y="2907"/>
                    </a:lnTo>
                    <a:lnTo>
                      <a:pt x="329" y="2608"/>
                    </a:lnTo>
                    <a:lnTo>
                      <a:pt x="335" y="2314"/>
                    </a:lnTo>
                    <a:lnTo>
                      <a:pt x="329" y="2014"/>
                    </a:lnTo>
                    <a:lnTo>
                      <a:pt x="329" y="201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US"/>
              </a:p>
            </p:txBody>
          </p:sp>
          <p:sp>
            <p:nvSpPr>
              <p:cNvPr id="32778" name="Freeform 10"/>
              <p:cNvSpPr>
                <a:spLocks/>
              </p:cNvSpPr>
              <p:nvPr userDrawn="1"/>
            </p:nvSpPr>
            <p:spPr bwMode="hidden">
              <a:xfrm>
                <a:off x="3676" y="0"/>
                <a:ext cx="427" cy="4316"/>
              </a:xfrm>
              <a:custGeom>
                <a:avLst/>
                <a:gdLst/>
                <a:ahLst/>
                <a:cxnLst>
                  <a:cxn ang="0">
                    <a:pos x="413" y="1924"/>
                  </a:cxn>
                  <a:cxn ang="0">
                    <a:pos x="395" y="1690"/>
                  </a:cxn>
                  <a:cxn ang="0">
                    <a:pos x="365" y="1457"/>
                  </a:cxn>
                  <a:cxn ang="0">
                    <a:pos x="329" y="1229"/>
                  </a:cxn>
                  <a:cxn ang="0">
                    <a:pos x="281" y="1001"/>
                  </a:cxn>
                  <a:cxn ang="0">
                    <a:pos x="227" y="761"/>
                  </a:cxn>
                  <a:cxn ang="0">
                    <a:pos x="162" y="522"/>
                  </a:cxn>
                  <a:cxn ang="0">
                    <a:pos x="90" y="270"/>
                  </a:cxn>
                  <a:cxn ang="0">
                    <a:pos x="12" y="0"/>
                  </a:cxn>
                  <a:cxn ang="0">
                    <a:pos x="0" y="0"/>
                  </a:cxn>
                  <a:cxn ang="0">
                    <a:pos x="84" y="270"/>
                  </a:cxn>
                  <a:cxn ang="0">
                    <a:pos x="156" y="522"/>
                  </a:cxn>
                  <a:cxn ang="0">
                    <a:pos x="216" y="767"/>
                  </a:cxn>
                  <a:cxn ang="0">
                    <a:pos x="275" y="1001"/>
                  </a:cxn>
                  <a:cxn ang="0">
                    <a:pos x="317" y="1235"/>
                  </a:cxn>
                  <a:cxn ang="0">
                    <a:pos x="353" y="1463"/>
                  </a:cxn>
                  <a:cxn ang="0">
                    <a:pos x="383" y="1690"/>
                  </a:cxn>
                  <a:cxn ang="0">
                    <a:pos x="401" y="1924"/>
                  </a:cxn>
                  <a:cxn ang="0">
                    <a:pos x="413" y="2188"/>
                  </a:cxn>
                  <a:cxn ang="0">
                    <a:pos x="407" y="2458"/>
                  </a:cxn>
                  <a:cxn ang="0">
                    <a:pos x="395" y="2733"/>
                  </a:cxn>
                  <a:cxn ang="0">
                    <a:pos x="365" y="3021"/>
                  </a:cxn>
                  <a:cxn ang="0">
                    <a:pos x="329" y="3321"/>
                  </a:cxn>
                  <a:cxn ang="0">
                    <a:pos x="275" y="3639"/>
                  </a:cxn>
                  <a:cxn ang="0">
                    <a:pos x="204" y="3968"/>
                  </a:cxn>
                  <a:cxn ang="0">
                    <a:pos x="126" y="4316"/>
                  </a:cxn>
                  <a:cxn ang="0">
                    <a:pos x="138" y="4316"/>
                  </a:cxn>
                  <a:cxn ang="0">
                    <a:pos x="216" y="3968"/>
                  </a:cxn>
                  <a:cxn ang="0">
                    <a:pos x="287" y="3639"/>
                  </a:cxn>
                  <a:cxn ang="0">
                    <a:pos x="341" y="3321"/>
                  </a:cxn>
                  <a:cxn ang="0">
                    <a:pos x="377" y="3021"/>
                  </a:cxn>
                  <a:cxn ang="0">
                    <a:pos x="407" y="2733"/>
                  </a:cxn>
                  <a:cxn ang="0">
                    <a:pos x="419" y="2458"/>
                  </a:cxn>
                  <a:cxn ang="0">
                    <a:pos x="425" y="2188"/>
                  </a:cxn>
                  <a:cxn ang="0">
                    <a:pos x="413" y="1924"/>
                  </a:cxn>
                  <a:cxn ang="0">
                    <a:pos x="413" y="1924"/>
                  </a:cxn>
                </a:cxnLst>
                <a:rect l="0" t="0" r="r" b="b"/>
                <a:pathLst>
                  <a:path w="425" h="4316">
                    <a:moveTo>
                      <a:pt x="413" y="1924"/>
                    </a:moveTo>
                    <a:lnTo>
                      <a:pt x="395" y="1690"/>
                    </a:lnTo>
                    <a:lnTo>
                      <a:pt x="365" y="1457"/>
                    </a:lnTo>
                    <a:lnTo>
                      <a:pt x="329" y="1229"/>
                    </a:lnTo>
                    <a:lnTo>
                      <a:pt x="281" y="1001"/>
                    </a:lnTo>
                    <a:lnTo>
                      <a:pt x="227" y="761"/>
                    </a:lnTo>
                    <a:lnTo>
                      <a:pt x="162" y="522"/>
                    </a:lnTo>
                    <a:lnTo>
                      <a:pt x="90" y="270"/>
                    </a:lnTo>
                    <a:lnTo>
                      <a:pt x="12" y="0"/>
                    </a:lnTo>
                    <a:lnTo>
                      <a:pt x="0" y="0"/>
                    </a:lnTo>
                    <a:lnTo>
                      <a:pt x="84" y="270"/>
                    </a:lnTo>
                    <a:lnTo>
                      <a:pt x="156" y="522"/>
                    </a:lnTo>
                    <a:lnTo>
                      <a:pt x="216" y="767"/>
                    </a:lnTo>
                    <a:lnTo>
                      <a:pt x="275" y="1001"/>
                    </a:lnTo>
                    <a:lnTo>
                      <a:pt x="317" y="1235"/>
                    </a:lnTo>
                    <a:lnTo>
                      <a:pt x="353" y="1463"/>
                    </a:lnTo>
                    <a:lnTo>
                      <a:pt x="383" y="1690"/>
                    </a:lnTo>
                    <a:lnTo>
                      <a:pt x="401" y="1924"/>
                    </a:lnTo>
                    <a:lnTo>
                      <a:pt x="413" y="2188"/>
                    </a:lnTo>
                    <a:lnTo>
                      <a:pt x="407" y="2458"/>
                    </a:lnTo>
                    <a:lnTo>
                      <a:pt x="395" y="2733"/>
                    </a:lnTo>
                    <a:lnTo>
                      <a:pt x="365" y="3021"/>
                    </a:lnTo>
                    <a:lnTo>
                      <a:pt x="329" y="3321"/>
                    </a:lnTo>
                    <a:lnTo>
                      <a:pt x="275" y="3639"/>
                    </a:lnTo>
                    <a:lnTo>
                      <a:pt x="204" y="3968"/>
                    </a:lnTo>
                    <a:lnTo>
                      <a:pt x="126" y="4316"/>
                    </a:lnTo>
                    <a:lnTo>
                      <a:pt x="138" y="4316"/>
                    </a:lnTo>
                    <a:lnTo>
                      <a:pt x="216" y="3968"/>
                    </a:lnTo>
                    <a:lnTo>
                      <a:pt x="287" y="3639"/>
                    </a:lnTo>
                    <a:lnTo>
                      <a:pt x="341" y="3321"/>
                    </a:lnTo>
                    <a:lnTo>
                      <a:pt x="377" y="3021"/>
                    </a:lnTo>
                    <a:lnTo>
                      <a:pt x="407" y="2733"/>
                    </a:lnTo>
                    <a:lnTo>
                      <a:pt x="419" y="2458"/>
                    </a:lnTo>
                    <a:lnTo>
                      <a:pt x="425" y="2188"/>
                    </a:lnTo>
                    <a:lnTo>
                      <a:pt x="413" y="1924"/>
                    </a:lnTo>
                    <a:lnTo>
                      <a:pt x="413" y="192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US"/>
              </a:p>
            </p:txBody>
          </p:sp>
          <p:sp>
            <p:nvSpPr>
              <p:cNvPr id="32779" name="Freeform 11"/>
              <p:cNvSpPr>
                <a:spLocks/>
              </p:cNvSpPr>
              <p:nvPr userDrawn="1"/>
            </p:nvSpPr>
            <p:spPr bwMode="hidden">
              <a:xfrm>
                <a:off x="3946" y="0"/>
                <a:ext cx="558" cy="4316"/>
              </a:xfrm>
              <a:custGeom>
                <a:avLst/>
                <a:gdLst/>
                <a:ahLst/>
                <a:cxnLst>
                  <a:cxn ang="0">
                    <a:pos x="556" y="2020"/>
                  </a:cxn>
                  <a:cxn ang="0">
                    <a:pos x="538" y="1732"/>
                  </a:cxn>
                  <a:cxn ang="0">
                    <a:pos x="503" y="1445"/>
                  </a:cxn>
                  <a:cxn ang="0">
                    <a:pos x="455" y="1175"/>
                  </a:cxn>
                  <a:cxn ang="0">
                    <a:pos x="395" y="911"/>
                  </a:cxn>
                  <a:cxn ang="0">
                    <a:pos x="317" y="659"/>
                  </a:cxn>
                  <a:cxn ang="0">
                    <a:pos x="228" y="426"/>
                  </a:cxn>
                  <a:cxn ang="0">
                    <a:pos x="126" y="204"/>
                  </a:cxn>
                  <a:cxn ang="0">
                    <a:pos x="12" y="0"/>
                  </a:cxn>
                  <a:cxn ang="0">
                    <a:pos x="0" y="0"/>
                  </a:cxn>
                  <a:cxn ang="0">
                    <a:pos x="114" y="204"/>
                  </a:cxn>
                  <a:cxn ang="0">
                    <a:pos x="216" y="426"/>
                  </a:cxn>
                  <a:cxn ang="0">
                    <a:pos x="305" y="659"/>
                  </a:cxn>
                  <a:cxn ang="0">
                    <a:pos x="383" y="911"/>
                  </a:cxn>
                  <a:cxn ang="0">
                    <a:pos x="443" y="1175"/>
                  </a:cxn>
                  <a:cxn ang="0">
                    <a:pos x="491" y="1445"/>
                  </a:cxn>
                  <a:cxn ang="0">
                    <a:pos x="526" y="1732"/>
                  </a:cxn>
                  <a:cxn ang="0">
                    <a:pos x="544" y="2020"/>
                  </a:cxn>
                  <a:cxn ang="0">
                    <a:pos x="544" y="2326"/>
                  </a:cxn>
                  <a:cxn ang="0">
                    <a:pos x="532" y="2632"/>
                  </a:cxn>
                  <a:cxn ang="0">
                    <a:pos x="503" y="2931"/>
                  </a:cxn>
                  <a:cxn ang="0">
                    <a:pos x="455" y="3225"/>
                  </a:cxn>
                  <a:cxn ang="0">
                    <a:pos x="389" y="3513"/>
                  </a:cxn>
                  <a:cxn ang="0">
                    <a:pos x="311" y="3788"/>
                  </a:cxn>
                  <a:cxn ang="0">
                    <a:pos x="216" y="4058"/>
                  </a:cxn>
                  <a:cxn ang="0">
                    <a:pos x="102" y="4316"/>
                  </a:cxn>
                  <a:cxn ang="0">
                    <a:pos x="114" y="4316"/>
                  </a:cxn>
                  <a:cxn ang="0">
                    <a:pos x="228" y="4058"/>
                  </a:cxn>
                  <a:cxn ang="0">
                    <a:pos x="323" y="3788"/>
                  </a:cxn>
                  <a:cxn ang="0">
                    <a:pos x="401" y="3513"/>
                  </a:cxn>
                  <a:cxn ang="0">
                    <a:pos x="467" y="3225"/>
                  </a:cxn>
                  <a:cxn ang="0">
                    <a:pos x="515" y="2931"/>
                  </a:cxn>
                  <a:cxn ang="0">
                    <a:pos x="544" y="2632"/>
                  </a:cxn>
                  <a:cxn ang="0">
                    <a:pos x="556" y="2326"/>
                  </a:cxn>
                  <a:cxn ang="0">
                    <a:pos x="556" y="2020"/>
                  </a:cxn>
                  <a:cxn ang="0">
                    <a:pos x="556" y="2020"/>
                  </a:cxn>
                </a:cxnLst>
                <a:rect l="0" t="0" r="r" b="b"/>
                <a:pathLst>
                  <a:path w="556" h="4316">
                    <a:moveTo>
                      <a:pt x="556" y="2020"/>
                    </a:moveTo>
                    <a:lnTo>
                      <a:pt x="538" y="1732"/>
                    </a:lnTo>
                    <a:lnTo>
                      <a:pt x="503" y="1445"/>
                    </a:lnTo>
                    <a:lnTo>
                      <a:pt x="455" y="1175"/>
                    </a:lnTo>
                    <a:lnTo>
                      <a:pt x="395" y="911"/>
                    </a:lnTo>
                    <a:lnTo>
                      <a:pt x="317" y="659"/>
                    </a:lnTo>
                    <a:lnTo>
                      <a:pt x="228" y="426"/>
                    </a:lnTo>
                    <a:lnTo>
                      <a:pt x="126" y="204"/>
                    </a:lnTo>
                    <a:lnTo>
                      <a:pt x="12" y="0"/>
                    </a:lnTo>
                    <a:lnTo>
                      <a:pt x="0" y="0"/>
                    </a:lnTo>
                    <a:lnTo>
                      <a:pt x="114" y="204"/>
                    </a:lnTo>
                    <a:lnTo>
                      <a:pt x="216" y="426"/>
                    </a:lnTo>
                    <a:lnTo>
                      <a:pt x="305" y="659"/>
                    </a:lnTo>
                    <a:lnTo>
                      <a:pt x="383" y="911"/>
                    </a:lnTo>
                    <a:lnTo>
                      <a:pt x="443" y="1175"/>
                    </a:lnTo>
                    <a:lnTo>
                      <a:pt x="491" y="1445"/>
                    </a:lnTo>
                    <a:lnTo>
                      <a:pt x="526" y="1732"/>
                    </a:lnTo>
                    <a:lnTo>
                      <a:pt x="544" y="2020"/>
                    </a:lnTo>
                    <a:lnTo>
                      <a:pt x="544" y="2326"/>
                    </a:lnTo>
                    <a:lnTo>
                      <a:pt x="532" y="2632"/>
                    </a:lnTo>
                    <a:lnTo>
                      <a:pt x="503" y="2931"/>
                    </a:lnTo>
                    <a:lnTo>
                      <a:pt x="455" y="3225"/>
                    </a:lnTo>
                    <a:lnTo>
                      <a:pt x="389" y="3513"/>
                    </a:lnTo>
                    <a:lnTo>
                      <a:pt x="311" y="3788"/>
                    </a:lnTo>
                    <a:lnTo>
                      <a:pt x="216" y="4058"/>
                    </a:lnTo>
                    <a:lnTo>
                      <a:pt x="102" y="4316"/>
                    </a:lnTo>
                    <a:lnTo>
                      <a:pt x="114" y="4316"/>
                    </a:lnTo>
                    <a:lnTo>
                      <a:pt x="228" y="4058"/>
                    </a:lnTo>
                    <a:lnTo>
                      <a:pt x="323" y="3788"/>
                    </a:lnTo>
                    <a:lnTo>
                      <a:pt x="401" y="3513"/>
                    </a:lnTo>
                    <a:lnTo>
                      <a:pt x="467" y="3225"/>
                    </a:lnTo>
                    <a:lnTo>
                      <a:pt x="515" y="2931"/>
                    </a:lnTo>
                    <a:lnTo>
                      <a:pt x="544" y="2632"/>
                    </a:lnTo>
                    <a:lnTo>
                      <a:pt x="556" y="2326"/>
                    </a:lnTo>
                    <a:lnTo>
                      <a:pt x="556" y="2020"/>
                    </a:lnTo>
                    <a:lnTo>
                      <a:pt x="556" y="202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US"/>
              </a:p>
            </p:txBody>
          </p:sp>
          <p:sp>
            <p:nvSpPr>
              <p:cNvPr id="32780" name="Freeform 12"/>
              <p:cNvSpPr>
                <a:spLocks/>
              </p:cNvSpPr>
              <p:nvPr userDrawn="1"/>
            </p:nvSpPr>
            <p:spPr bwMode="hidden">
              <a:xfrm>
                <a:off x="4246" y="0"/>
                <a:ext cx="690" cy="4316"/>
              </a:xfrm>
              <a:custGeom>
                <a:avLst/>
                <a:gdLst/>
                <a:ahLst/>
                <a:cxnLst>
                  <a:cxn ang="0">
                    <a:pos x="688" y="2086"/>
                  </a:cxn>
                  <a:cxn ang="0">
                    <a:pos x="670" y="1810"/>
                  </a:cxn>
                  <a:cxn ang="0">
                    <a:pos x="634" y="1541"/>
                  </a:cxn>
                  <a:cxn ang="0">
                    <a:pos x="574" y="1271"/>
                  </a:cxn>
                  <a:cxn ang="0">
                    <a:pos x="497" y="1007"/>
                  </a:cxn>
                  <a:cxn ang="0">
                    <a:pos x="401" y="749"/>
                  </a:cxn>
                  <a:cxn ang="0">
                    <a:pos x="293" y="492"/>
                  </a:cxn>
                  <a:cxn ang="0">
                    <a:pos x="162" y="240"/>
                  </a:cxn>
                  <a:cxn ang="0">
                    <a:pos x="12" y="0"/>
                  </a:cxn>
                  <a:cxn ang="0">
                    <a:pos x="0" y="0"/>
                  </a:cxn>
                  <a:cxn ang="0">
                    <a:pos x="150" y="240"/>
                  </a:cxn>
                  <a:cxn ang="0">
                    <a:pos x="281" y="492"/>
                  </a:cxn>
                  <a:cxn ang="0">
                    <a:pos x="389" y="749"/>
                  </a:cxn>
                  <a:cxn ang="0">
                    <a:pos x="485" y="1007"/>
                  </a:cxn>
                  <a:cxn ang="0">
                    <a:pos x="562" y="1271"/>
                  </a:cxn>
                  <a:cxn ang="0">
                    <a:pos x="622" y="1541"/>
                  </a:cxn>
                  <a:cxn ang="0">
                    <a:pos x="658" y="1810"/>
                  </a:cxn>
                  <a:cxn ang="0">
                    <a:pos x="676" y="2086"/>
                  </a:cxn>
                  <a:cxn ang="0">
                    <a:pos x="676" y="2368"/>
                  </a:cxn>
                  <a:cxn ang="0">
                    <a:pos x="658" y="2650"/>
                  </a:cxn>
                  <a:cxn ang="0">
                    <a:pos x="616" y="2931"/>
                  </a:cxn>
                  <a:cxn ang="0">
                    <a:pos x="556" y="3213"/>
                  </a:cxn>
                  <a:cxn ang="0">
                    <a:pos x="473" y="3495"/>
                  </a:cxn>
                  <a:cxn ang="0">
                    <a:pos x="371" y="3777"/>
                  </a:cxn>
                  <a:cxn ang="0">
                    <a:pos x="251" y="4046"/>
                  </a:cxn>
                  <a:cxn ang="0">
                    <a:pos x="114" y="4316"/>
                  </a:cxn>
                  <a:cxn ang="0">
                    <a:pos x="126" y="4316"/>
                  </a:cxn>
                  <a:cxn ang="0">
                    <a:pos x="263" y="4046"/>
                  </a:cxn>
                  <a:cxn ang="0">
                    <a:pos x="383" y="3777"/>
                  </a:cxn>
                  <a:cxn ang="0">
                    <a:pos x="485" y="3495"/>
                  </a:cxn>
                  <a:cxn ang="0">
                    <a:pos x="568" y="3219"/>
                  </a:cxn>
                  <a:cxn ang="0">
                    <a:pos x="628" y="2937"/>
                  </a:cxn>
                  <a:cxn ang="0">
                    <a:pos x="670" y="2656"/>
                  </a:cxn>
                  <a:cxn ang="0">
                    <a:pos x="688" y="2368"/>
                  </a:cxn>
                  <a:cxn ang="0">
                    <a:pos x="688" y="2086"/>
                  </a:cxn>
                  <a:cxn ang="0">
                    <a:pos x="688" y="2086"/>
                  </a:cxn>
                </a:cxnLst>
                <a:rect l="0" t="0" r="r" b="b"/>
                <a:pathLst>
                  <a:path w="688" h="4316">
                    <a:moveTo>
                      <a:pt x="688" y="2086"/>
                    </a:moveTo>
                    <a:lnTo>
                      <a:pt x="670" y="1810"/>
                    </a:lnTo>
                    <a:lnTo>
                      <a:pt x="634" y="1541"/>
                    </a:lnTo>
                    <a:lnTo>
                      <a:pt x="574" y="1271"/>
                    </a:lnTo>
                    <a:lnTo>
                      <a:pt x="497" y="1007"/>
                    </a:lnTo>
                    <a:lnTo>
                      <a:pt x="401" y="749"/>
                    </a:lnTo>
                    <a:lnTo>
                      <a:pt x="293" y="492"/>
                    </a:lnTo>
                    <a:lnTo>
                      <a:pt x="162" y="240"/>
                    </a:lnTo>
                    <a:lnTo>
                      <a:pt x="12" y="0"/>
                    </a:lnTo>
                    <a:lnTo>
                      <a:pt x="0" y="0"/>
                    </a:lnTo>
                    <a:lnTo>
                      <a:pt x="150" y="240"/>
                    </a:lnTo>
                    <a:lnTo>
                      <a:pt x="281" y="492"/>
                    </a:lnTo>
                    <a:lnTo>
                      <a:pt x="389" y="749"/>
                    </a:lnTo>
                    <a:lnTo>
                      <a:pt x="485" y="1007"/>
                    </a:lnTo>
                    <a:lnTo>
                      <a:pt x="562" y="1271"/>
                    </a:lnTo>
                    <a:lnTo>
                      <a:pt x="622" y="1541"/>
                    </a:lnTo>
                    <a:lnTo>
                      <a:pt x="658" y="1810"/>
                    </a:lnTo>
                    <a:lnTo>
                      <a:pt x="676" y="2086"/>
                    </a:lnTo>
                    <a:lnTo>
                      <a:pt x="676" y="2368"/>
                    </a:lnTo>
                    <a:lnTo>
                      <a:pt x="658" y="2650"/>
                    </a:lnTo>
                    <a:lnTo>
                      <a:pt x="616" y="2931"/>
                    </a:lnTo>
                    <a:lnTo>
                      <a:pt x="556" y="3213"/>
                    </a:lnTo>
                    <a:lnTo>
                      <a:pt x="473" y="3495"/>
                    </a:lnTo>
                    <a:lnTo>
                      <a:pt x="371" y="3777"/>
                    </a:lnTo>
                    <a:lnTo>
                      <a:pt x="251" y="4046"/>
                    </a:lnTo>
                    <a:lnTo>
                      <a:pt x="114" y="4316"/>
                    </a:lnTo>
                    <a:lnTo>
                      <a:pt x="126" y="4316"/>
                    </a:lnTo>
                    <a:lnTo>
                      <a:pt x="263" y="4046"/>
                    </a:lnTo>
                    <a:lnTo>
                      <a:pt x="383" y="3777"/>
                    </a:lnTo>
                    <a:lnTo>
                      <a:pt x="485" y="3495"/>
                    </a:lnTo>
                    <a:lnTo>
                      <a:pt x="568" y="3219"/>
                    </a:lnTo>
                    <a:lnTo>
                      <a:pt x="628" y="2937"/>
                    </a:lnTo>
                    <a:lnTo>
                      <a:pt x="670" y="2656"/>
                    </a:lnTo>
                    <a:lnTo>
                      <a:pt x="688" y="2368"/>
                    </a:lnTo>
                    <a:lnTo>
                      <a:pt x="688" y="2086"/>
                    </a:lnTo>
                    <a:lnTo>
                      <a:pt x="688" y="208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US"/>
              </a:p>
            </p:txBody>
          </p:sp>
          <p:sp>
            <p:nvSpPr>
              <p:cNvPr id="32781" name="Freeform 13"/>
              <p:cNvSpPr>
                <a:spLocks/>
              </p:cNvSpPr>
              <p:nvPr userDrawn="1"/>
            </p:nvSpPr>
            <p:spPr bwMode="hidden">
              <a:xfrm>
                <a:off x="4522" y="0"/>
                <a:ext cx="864" cy="4316"/>
              </a:xfrm>
              <a:custGeom>
                <a:avLst/>
                <a:gdLst/>
                <a:ahLst/>
                <a:cxnLst>
                  <a:cxn ang="0">
                    <a:pos x="855" y="2128"/>
                  </a:cxn>
                  <a:cxn ang="0">
                    <a:pos x="831" y="1834"/>
                  </a:cxn>
                  <a:cxn ang="0">
                    <a:pos x="808" y="1684"/>
                  </a:cxn>
                  <a:cxn ang="0">
                    <a:pos x="784" y="1541"/>
                  </a:cxn>
                  <a:cxn ang="0">
                    <a:pos x="748" y="1397"/>
                  </a:cxn>
                  <a:cxn ang="0">
                    <a:pos x="712" y="1253"/>
                  </a:cxn>
                  <a:cxn ang="0">
                    <a:pos x="664" y="1115"/>
                  </a:cxn>
                  <a:cxn ang="0">
                    <a:pos x="610" y="977"/>
                  </a:cxn>
                  <a:cxn ang="0">
                    <a:pos x="491" y="719"/>
                  </a:cxn>
                  <a:cxn ang="0">
                    <a:pos x="353" y="468"/>
                  </a:cxn>
                  <a:cxn ang="0">
                    <a:pos x="192" y="228"/>
                  </a:cxn>
                  <a:cxn ang="0">
                    <a:pos x="12" y="0"/>
                  </a:cxn>
                  <a:cxn ang="0">
                    <a:pos x="0" y="0"/>
                  </a:cxn>
                  <a:cxn ang="0">
                    <a:pos x="180" y="228"/>
                  </a:cxn>
                  <a:cxn ang="0">
                    <a:pos x="341" y="468"/>
                  </a:cxn>
                  <a:cxn ang="0">
                    <a:pos x="479" y="719"/>
                  </a:cxn>
                  <a:cxn ang="0">
                    <a:pos x="598" y="983"/>
                  </a:cxn>
                  <a:cxn ang="0">
                    <a:pos x="652" y="1121"/>
                  </a:cxn>
                  <a:cxn ang="0">
                    <a:pos x="700" y="1259"/>
                  </a:cxn>
                  <a:cxn ang="0">
                    <a:pos x="736" y="1403"/>
                  </a:cxn>
                  <a:cxn ang="0">
                    <a:pos x="772" y="1547"/>
                  </a:cxn>
                  <a:cxn ang="0">
                    <a:pos x="802" y="1690"/>
                  </a:cxn>
                  <a:cxn ang="0">
                    <a:pos x="819" y="1834"/>
                  </a:cxn>
                  <a:cxn ang="0">
                    <a:pos x="837" y="1984"/>
                  </a:cxn>
                  <a:cxn ang="0">
                    <a:pos x="843" y="2128"/>
                  </a:cxn>
                  <a:cxn ang="0">
                    <a:pos x="849" y="2278"/>
                  </a:cxn>
                  <a:cxn ang="0">
                    <a:pos x="843" y="2428"/>
                  </a:cxn>
                  <a:cxn ang="0">
                    <a:pos x="831" y="2572"/>
                  </a:cxn>
                  <a:cxn ang="0">
                    <a:pos x="819" y="2721"/>
                  </a:cxn>
                  <a:cxn ang="0">
                    <a:pos x="796" y="2865"/>
                  </a:cxn>
                  <a:cxn ang="0">
                    <a:pos x="766" y="3015"/>
                  </a:cxn>
                  <a:cxn ang="0">
                    <a:pos x="724" y="3159"/>
                  </a:cxn>
                  <a:cxn ang="0">
                    <a:pos x="682" y="3303"/>
                  </a:cxn>
                  <a:cxn ang="0">
                    <a:pos x="586" y="3567"/>
                  </a:cxn>
                  <a:cxn ang="0">
                    <a:pos x="473" y="3824"/>
                  </a:cxn>
                  <a:cxn ang="0">
                    <a:pos x="335" y="4076"/>
                  </a:cxn>
                  <a:cxn ang="0">
                    <a:pos x="180" y="4316"/>
                  </a:cxn>
                  <a:cxn ang="0">
                    <a:pos x="192" y="4316"/>
                  </a:cxn>
                  <a:cxn ang="0">
                    <a:pos x="347" y="4076"/>
                  </a:cxn>
                  <a:cxn ang="0">
                    <a:pos x="485" y="3824"/>
                  </a:cxn>
                  <a:cxn ang="0">
                    <a:pos x="598" y="3573"/>
                  </a:cxn>
                  <a:cxn ang="0">
                    <a:pos x="694" y="3309"/>
                  </a:cxn>
                  <a:cxn ang="0">
                    <a:pos x="736" y="3165"/>
                  </a:cxn>
                  <a:cxn ang="0">
                    <a:pos x="778" y="3021"/>
                  </a:cxn>
                  <a:cxn ang="0">
                    <a:pos x="808" y="2871"/>
                  </a:cxn>
                  <a:cxn ang="0">
                    <a:pos x="831" y="2727"/>
                  </a:cxn>
                  <a:cxn ang="0">
                    <a:pos x="843" y="2578"/>
                  </a:cxn>
                  <a:cxn ang="0">
                    <a:pos x="855" y="2428"/>
                  </a:cxn>
                  <a:cxn ang="0">
                    <a:pos x="861" y="2278"/>
                  </a:cxn>
                  <a:cxn ang="0">
                    <a:pos x="855" y="2128"/>
                  </a:cxn>
                  <a:cxn ang="0">
                    <a:pos x="855" y="2128"/>
                  </a:cxn>
                </a:cxnLst>
                <a:rect l="0" t="0" r="r" b="b"/>
                <a:pathLst>
                  <a:path w="861" h="4316">
                    <a:moveTo>
                      <a:pt x="855" y="2128"/>
                    </a:moveTo>
                    <a:lnTo>
                      <a:pt x="831" y="1834"/>
                    </a:lnTo>
                    <a:lnTo>
                      <a:pt x="808" y="1684"/>
                    </a:lnTo>
                    <a:lnTo>
                      <a:pt x="784" y="1541"/>
                    </a:lnTo>
                    <a:lnTo>
                      <a:pt x="748" y="1397"/>
                    </a:lnTo>
                    <a:lnTo>
                      <a:pt x="712" y="1253"/>
                    </a:lnTo>
                    <a:lnTo>
                      <a:pt x="664" y="1115"/>
                    </a:lnTo>
                    <a:lnTo>
                      <a:pt x="610" y="977"/>
                    </a:lnTo>
                    <a:lnTo>
                      <a:pt x="491" y="719"/>
                    </a:lnTo>
                    <a:lnTo>
                      <a:pt x="353" y="468"/>
                    </a:lnTo>
                    <a:lnTo>
                      <a:pt x="192" y="228"/>
                    </a:lnTo>
                    <a:lnTo>
                      <a:pt x="12" y="0"/>
                    </a:lnTo>
                    <a:lnTo>
                      <a:pt x="0" y="0"/>
                    </a:lnTo>
                    <a:lnTo>
                      <a:pt x="180" y="228"/>
                    </a:lnTo>
                    <a:lnTo>
                      <a:pt x="341" y="468"/>
                    </a:lnTo>
                    <a:lnTo>
                      <a:pt x="479" y="719"/>
                    </a:lnTo>
                    <a:lnTo>
                      <a:pt x="598" y="983"/>
                    </a:lnTo>
                    <a:lnTo>
                      <a:pt x="652" y="1121"/>
                    </a:lnTo>
                    <a:lnTo>
                      <a:pt x="700" y="1259"/>
                    </a:lnTo>
                    <a:lnTo>
                      <a:pt x="736" y="1403"/>
                    </a:lnTo>
                    <a:lnTo>
                      <a:pt x="772" y="1547"/>
                    </a:lnTo>
                    <a:lnTo>
                      <a:pt x="802" y="1690"/>
                    </a:lnTo>
                    <a:lnTo>
                      <a:pt x="819" y="1834"/>
                    </a:lnTo>
                    <a:lnTo>
                      <a:pt x="837" y="1984"/>
                    </a:lnTo>
                    <a:lnTo>
                      <a:pt x="843" y="2128"/>
                    </a:lnTo>
                    <a:lnTo>
                      <a:pt x="849" y="2278"/>
                    </a:lnTo>
                    <a:lnTo>
                      <a:pt x="843" y="2428"/>
                    </a:lnTo>
                    <a:lnTo>
                      <a:pt x="831" y="2572"/>
                    </a:lnTo>
                    <a:lnTo>
                      <a:pt x="819" y="2721"/>
                    </a:lnTo>
                    <a:lnTo>
                      <a:pt x="796" y="2865"/>
                    </a:lnTo>
                    <a:lnTo>
                      <a:pt x="766" y="3015"/>
                    </a:lnTo>
                    <a:lnTo>
                      <a:pt x="724" y="3159"/>
                    </a:lnTo>
                    <a:lnTo>
                      <a:pt x="682" y="3303"/>
                    </a:lnTo>
                    <a:lnTo>
                      <a:pt x="586" y="3567"/>
                    </a:lnTo>
                    <a:lnTo>
                      <a:pt x="473" y="3824"/>
                    </a:lnTo>
                    <a:lnTo>
                      <a:pt x="335" y="4076"/>
                    </a:lnTo>
                    <a:lnTo>
                      <a:pt x="180" y="4316"/>
                    </a:lnTo>
                    <a:lnTo>
                      <a:pt x="192" y="4316"/>
                    </a:lnTo>
                    <a:lnTo>
                      <a:pt x="347" y="4076"/>
                    </a:lnTo>
                    <a:lnTo>
                      <a:pt x="485" y="3824"/>
                    </a:lnTo>
                    <a:lnTo>
                      <a:pt x="598" y="3573"/>
                    </a:lnTo>
                    <a:lnTo>
                      <a:pt x="694" y="3309"/>
                    </a:lnTo>
                    <a:lnTo>
                      <a:pt x="736" y="3165"/>
                    </a:lnTo>
                    <a:lnTo>
                      <a:pt x="778" y="3021"/>
                    </a:lnTo>
                    <a:lnTo>
                      <a:pt x="808" y="2871"/>
                    </a:lnTo>
                    <a:lnTo>
                      <a:pt x="831" y="2727"/>
                    </a:lnTo>
                    <a:lnTo>
                      <a:pt x="843" y="2578"/>
                    </a:lnTo>
                    <a:lnTo>
                      <a:pt x="855" y="2428"/>
                    </a:lnTo>
                    <a:lnTo>
                      <a:pt x="861" y="2278"/>
                    </a:lnTo>
                    <a:lnTo>
                      <a:pt x="855" y="2128"/>
                    </a:lnTo>
                    <a:lnTo>
                      <a:pt x="855" y="212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US"/>
              </a:p>
            </p:txBody>
          </p:sp>
          <p:sp>
            <p:nvSpPr>
              <p:cNvPr id="32782" name="Freeform 14"/>
              <p:cNvSpPr>
                <a:spLocks/>
              </p:cNvSpPr>
              <p:nvPr userDrawn="1"/>
            </p:nvSpPr>
            <p:spPr bwMode="hidden">
              <a:xfrm>
                <a:off x="2399" y="0"/>
                <a:ext cx="150" cy="4316"/>
              </a:xfrm>
              <a:custGeom>
                <a:avLst/>
                <a:gdLst/>
                <a:ahLst/>
                <a:cxnLst>
                  <a:cxn ang="0">
                    <a:pos x="18" y="1942"/>
                  </a:cxn>
                  <a:cxn ang="0">
                    <a:pos x="30" y="1630"/>
                  </a:cxn>
                  <a:cxn ang="0">
                    <a:pos x="42" y="1331"/>
                  </a:cxn>
                  <a:cxn ang="0">
                    <a:pos x="59" y="1055"/>
                  </a:cxn>
                  <a:cxn ang="0">
                    <a:pos x="77" y="791"/>
                  </a:cxn>
                  <a:cxn ang="0">
                    <a:pos x="83" y="671"/>
                  </a:cxn>
                  <a:cxn ang="0">
                    <a:pos x="95" y="557"/>
                  </a:cxn>
                  <a:cxn ang="0">
                    <a:pos x="107" y="444"/>
                  </a:cxn>
                  <a:cxn ang="0">
                    <a:pos x="113" y="342"/>
                  </a:cxn>
                  <a:cxn ang="0">
                    <a:pos x="125" y="246"/>
                  </a:cxn>
                  <a:cxn ang="0">
                    <a:pos x="131" y="156"/>
                  </a:cxn>
                  <a:cxn ang="0">
                    <a:pos x="143" y="72"/>
                  </a:cxn>
                  <a:cxn ang="0">
                    <a:pos x="149" y="0"/>
                  </a:cxn>
                  <a:cxn ang="0">
                    <a:pos x="137" y="0"/>
                  </a:cxn>
                  <a:cxn ang="0">
                    <a:pos x="131" y="72"/>
                  </a:cxn>
                  <a:cxn ang="0">
                    <a:pos x="119" y="156"/>
                  </a:cxn>
                  <a:cxn ang="0">
                    <a:pos x="113" y="246"/>
                  </a:cxn>
                  <a:cxn ang="0">
                    <a:pos x="101" y="342"/>
                  </a:cxn>
                  <a:cxn ang="0">
                    <a:pos x="95" y="444"/>
                  </a:cxn>
                  <a:cxn ang="0">
                    <a:pos x="83" y="557"/>
                  </a:cxn>
                  <a:cxn ang="0">
                    <a:pos x="71" y="671"/>
                  </a:cxn>
                  <a:cxn ang="0">
                    <a:pos x="65" y="791"/>
                  </a:cxn>
                  <a:cxn ang="0">
                    <a:pos x="48" y="1055"/>
                  </a:cxn>
                  <a:cxn ang="0">
                    <a:pos x="30" y="1331"/>
                  </a:cxn>
                  <a:cxn ang="0">
                    <a:pos x="18" y="1630"/>
                  </a:cxn>
                  <a:cxn ang="0">
                    <a:pos x="6" y="1942"/>
                  </a:cxn>
                  <a:cxn ang="0">
                    <a:pos x="0" y="2278"/>
                  </a:cxn>
                  <a:cxn ang="0">
                    <a:pos x="6" y="2602"/>
                  </a:cxn>
                  <a:cxn ang="0">
                    <a:pos x="12" y="2919"/>
                  </a:cxn>
                  <a:cxn ang="0">
                    <a:pos x="24" y="3219"/>
                  </a:cxn>
                  <a:cxn ang="0">
                    <a:pos x="36" y="3513"/>
                  </a:cxn>
                  <a:cxn ang="0">
                    <a:pos x="59" y="3794"/>
                  </a:cxn>
                  <a:cxn ang="0">
                    <a:pos x="89" y="4058"/>
                  </a:cxn>
                  <a:cxn ang="0">
                    <a:pos x="125" y="4316"/>
                  </a:cxn>
                  <a:cxn ang="0">
                    <a:pos x="137" y="4316"/>
                  </a:cxn>
                  <a:cxn ang="0">
                    <a:pos x="101" y="4058"/>
                  </a:cxn>
                  <a:cxn ang="0">
                    <a:pos x="71" y="3794"/>
                  </a:cxn>
                  <a:cxn ang="0">
                    <a:pos x="48" y="3513"/>
                  </a:cxn>
                  <a:cxn ang="0">
                    <a:pos x="36" y="3225"/>
                  </a:cxn>
                  <a:cxn ang="0">
                    <a:pos x="24" y="2919"/>
                  </a:cxn>
                  <a:cxn ang="0">
                    <a:pos x="18" y="2608"/>
                  </a:cxn>
                  <a:cxn ang="0">
                    <a:pos x="12" y="2278"/>
                  </a:cxn>
                  <a:cxn ang="0">
                    <a:pos x="18" y="1942"/>
                  </a:cxn>
                  <a:cxn ang="0">
                    <a:pos x="18" y="1942"/>
                  </a:cxn>
                </a:cxnLst>
                <a:rect l="0" t="0" r="r" b="b"/>
                <a:pathLst>
                  <a:path w="149" h="4316">
                    <a:moveTo>
                      <a:pt x="18" y="1942"/>
                    </a:moveTo>
                    <a:lnTo>
                      <a:pt x="30" y="1630"/>
                    </a:lnTo>
                    <a:lnTo>
                      <a:pt x="42" y="1331"/>
                    </a:lnTo>
                    <a:lnTo>
                      <a:pt x="59" y="1055"/>
                    </a:lnTo>
                    <a:lnTo>
                      <a:pt x="77" y="791"/>
                    </a:lnTo>
                    <a:lnTo>
                      <a:pt x="83" y="671"/>
                    </a:lnTo>
                    <a:lnTo>
                      <a:pt x="95" y="557"/>
                    </a:lnTo>
                    <a:lnTo>
                      <a:pt x="107" y="444"/>
                    </a:lnTo>
                    <a:lnTo>
                      <a:pt x="113" y="342"/>
                    </a:lnTo>
                    <a:lnTo>
                      <a:pt x="125" y="246"/>
                    </a:lnTo>
                    <a:lnTo>
                      <a:pt x="131" y="156"/>
                    </a:lnTo>
                    <a:lnTo>
                      <a:pt x="143" y="72"/>
                    </a:lnTo>
                    <a:lnTo>
                      <a:pt x="149" y="0"/>
                    </a:lnTo>
                    <a:lnTo>
                      <a:pt x="137" y="0"/>
                    </a:lnTo>
                    <a:lnTo>
                      <a:pt x="131" y="72"/>
                    </a:lnTo>
                    <a:lnTo>
                      <a:pt x="119" y="156"/>
                    </a:lnTo>
                    <a:lnTo>
                      <a:pt x="113" y="246"/>
                    </a:lnTo>
                    <a:lnTo>
                      <a:pt x="101" y="342"/>
                    </a:lnTo>
                    <a:lnTo>
                      <a:pt x="95" y="444"/>
                    </a:lnTo>
                    <a:lnTo>
                      <a:pt x="83" y="557"/>
                    </a:lnTo>
                    <a:lnTo>
                      <a:pt x="71" y="671"/>
                    </a:lnTo>
                    <a:lnTo>
                      <a:pt x="65" y="791"/>
                    </a:lnTo>
                    <a:lnTo>
                      <a:pt x="48" y="1055"/>
                    </a:lnTo>
                    <a:lnTo>
                      <a:pt x="30" y="1331"/>
                    </a:lnTo>
                    <a:lnTo>
                      <a:pt x="18" y="1630"/>
                    </a:lnTo>
                    <a:lnTo>
                      <a:pt x="6" y="1942"/>
                    </a:lnTo>
                    <a:lnTo>
                      <a:pt x="0" y="2278"/>
                    </a:lnTo>
                    <a:lnTo>
                      <a:pt x="6" y="2602"/>
                    </a:lnTo>
                    <a:lnTo>
                      <a:pt x="12" y="2919"/>
                    </a:lnTo>
                    <a:lnTo>
                      <a:pt x="24" y="3219"/>
                    </a:lnTo>
                    <a:lnTo>
                      <a:pt x="36" y="3513"/>
                    </a:lnTo>
                    <a:lnTo>
                      <a:pt x="59" y="3794"/>
                    </a:lnTo>
                    <a:lnTo>
                      <a:pt x="89" y="4058"/>
                    </a:lnTo>
                    <a:lnTo>
                      <a:pt x="125" y="4316"/>
                    </a:lnTo>
                    <a:lnTo>
                      <a:pt x="137" y="4316"/>
                    </a:lnTo>
                    <a:lnTo>
                      <a:pt x="101" y="4058"/>
                    </a:lnTo>
                    <a:lnTo>
                      <a:pt x="71" y="3794"/>
                    </a:lnTo>
                    <a:lnTo>
                      <a:pt x="48" y="3513"/>
                    </a:lnTo>
                    <a:lnTo>
                      <a:pt x="36" y="3225"/>
                    </a:lnTo>
                    <a:lnTo>
                      <a:pt x="24" y="2919"/>
                    </a:lnTo>
                    <a:lnTo>
                      <a:pt x="18" y="2608"/>
                    </a:lnTo>
                    <a:lnTo>
                      <a:pt x="12" y="2278"/>
                    </a:lnTo>
                    <a:lnTo>
                      <a:pt x="18" y="1942"/>
                    </a:lnTo>
                    <a:lnTo>
                      <a:pt x="18" y="194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US"/>
              </a:p>
            </p:txBody>
          </p:sp>
          <p:sp>
            <p:nvSpPr>
              <p:cNvPr id="32783" name="Freeform 15"/>
              <p:cNvSpPr>
                <a:spLocks/>
              </p:cNvSpPr>
              <p:nvPr userDrawn="1"/>
            </p:nvSpPr>
            <p:spPr bwMode="hidden">
              <a:xfrm>
                <a:off x="1967" y="0"/>
                <a:ext cx="300" cy="4316"/>
              </a:xfrm>
              <a:custGeom>
                <a:avLst/>
                <a:gdLst/>
                <a:ahLst/>
                <a:cxnLst>
                  <a:cxn ang="0">
                    <a:pos x="18" y="2062"/>
                  </a:cxn>
                  <a:cxn ang="0">
                    <a:pos x="30" y="1750"/>
                  </a:cxn>
                  <a:cxn ang="0">
                    <a:pos x="54" y="1451"/>
                  </a:cxn>
                  <a:cxn ang="0">
                    <a:pos x="84" y="1169"/>
                  </a:cxn>
                  <a:cxn ang="0">
                    <a:pos x="126" y="899"/>
                  </a:cxn>
                  <a:cxn ang="0">
                    <a:pos x="162" y="641"/>
                  </a:cxn>
                  <a:cxn ang="0">
                    <a:pos x="209" y="408"/>
                  </a:cxn>
                  <a:cxn ang="0">
                    <a:pos x="251" y="192"/>
                  </a:cxn>
                  <a:cxn ang="0">
                    <a:pos x="299" y="0"/>
                  </a:cxn>
                  <a:cxn ang="0">
                    <a:pos x="287" y="0"/>
                  </a:cxn>
                  <a:cxn ang="0">
                    <a:pos x="239" y="192"/>
                  </a:cxn>
                  <a:cxn ang="0">
                    <a:pos x="198" y="408"/>
                  </a:cxn>
                  <a:cxn ang="0">
                    <a:pos x="156" y="641"/>
                  </a:cxn>
                  <a:cxn ang="0">
                    <a:pos x="114" y="899"/>
                  </a:cxn>
                  <a:cxn ang="0">
                    <a:pos x="78" y="1169"/>
                  </a:cxn>
                  <a:cxn ang="0">
                    <a:pos x="48" y="1451"/>
                  </a:cxn>
                  <a:cxn ang="0">
                    <a:pos x="24" y="1750"/>
                  </a:cxn>
                  <a:cxn ang="0">
                    <a:pos x="6" y="2062"/>
                  </a:cxn>
                  <a:cxn ang="0">
                    <a:pos x="0" y="2374"/>
                  </a:cxn>
                  <a:cxn ang="0">
                    <a:pos x="12" y="2674"/>
                  </a:cxn>
                  <a:cxn ang="0">
                    <a:pos x="30" y="2973"/>
                  </a:cxn>
                  <a:cxn ang="0">
                    <a:pos x="54" y="3255"/>
                  </a:cxn>
                  <a:cxn ang="0">
                    <a:pos x="96" y="3537"/>
                  </a:cxn>
                  <a:cxn ang="0">
                    <a:pos x="144" y="3806"/>
                  </a:cxn>
                  <a:cxn ang="0">
                    <a:pos x="203" y="4064"/>
                  </a:cxn>
                  <a:cxn ang="0">
                    <a:pos x="275" y="4316"/>
                  </a:cxn>
                  <a:cxn ang="0">
                    <a:pos x="287" y="4316"/>
                  </a:cxn>
                  <a:cxn ang="0">
                    <a:pos x="215" y="4064"/>
                  </a:cxn>
                  <a:cxn ang="0">
                    <a:pos x="156" y="3806"/>
                  </a:cxn>
                  <a:cxn ang="0">
                    <a:pos x="108" y="3537"/>
                  </a:cxn>
                  <a:cxn ang="0">
                    <a:pos x="66" y="3261"/>
                  </a:cxn>
                  <a:cxn ang="0">
                    <a:pos x="42" y="2973"/>
                  </a:cxn>
                  <a:cxn ang="0">
                    <a:pos x="24" y="2680"/>
                  </a:cxn>
                  <a:cxn ang="0">
                    <a:pos x="12" y="2374"/>
                  </a:cxn>
                  <a:cxn ang="0">
                    <a:pos x="18" y="2062"/>
                  </a:cxn>
                  <a:cxn ang="0">
                    <a:pos x="18" y="2062"/>
                  </a:cxn>
                </a:cxnLst>
                <a:rect l="0" t="0" r="r" b="b"/>
                <a:pathLst>
                  <a:path w="299" h="4316">
                    <a:moveTo>
                      <a:pt x="18" y="2062"/>
                    </a:moveTo>
                    <a:lnTo>
                      <a:pt x="30" y="1750"/>
                    </a:lnTo>
                    <a:lnTo>
                      <a:pt x="54" y="1451"/>
                    </a:lnTo>
                    <a:lnTo>
                      <a:pt x="84" y="1169"/>
                    </a:lnTo>
                    <a:lnTo>
                      <a:pt x="126" y="899"/>
                    </a:lnTo>
                    <a:lnTo>
                      <a:pt x="162" y="641"/>
                    </a:lnTo>
                    <a:lnTo>
                      <a:pt x="209" y="408"/>
                    </a:lnTo>
                    <a:lnTo>
                      <a:pt x="251" y="192"/>
                    </a:lnTo>
                    <a:lnTo>
                      <a:pt x="299" y="0"/>
                    </a:lnTo>
                    <a:lnTo>
                      <a:pt x="287" y="0"/>
                    </a:lnTo>
                    <a:lnTo>
                      <a:pt x="239" y="192"/>
                    </a:lnTo>
                    <a:lnTo>
                      <a:pt x="198" y="408"/>
                    </a:lnTo>
                    <a:lnTo>
                      <a:pt x="156" y="641"/>
                    </a:lnTo>
                    <a:lnTo>
                      <a:pt x="114" y="899"/>
                    </a:lnTo>
                    <a:lnTo>
                      <a:pt x="78" y="1169"/>
                    </a:lnTo>
                    <a:lnTo>
                      <a:pt x="48" y="1451"/>
                    </a:lnTo>
                    <a:lnTo>
                      <a:pt x="24" y="1750"/>
                    </a:lnTo>
                    <a:lnTo>
                      <a:pt x="6" y="2062"/>
                    </a:lnTo>
                    <a:lnTo>
                      <a:pt x="0" y="2374"/>
                    </a:lnTo>
                    <a:lnTo>
                      <a:pt x="12" y="2674"/>
                    </a:lnTo>
                    <a:lnTo>
                      <a:pt x="30" y="2973"/>
                    </a:lnTo>
                    <a:lnTo>
                      <a:pt x="54" y="3255"/>
                    </a:lnTo>
                    <a:lnTo>
                      <a:pt x="96" y="3537"/>
                    </a:lnTo>
                    <a:lnTo>
                      <a:pt x="144" y="3806"/>
                    </a:lnTo>
                    <a:lnTo>
                      <a:pt x="203" y="4064"/>
                    </a:lnTo>
                    <a:lnTo>
                      <a:pt x="275" y="4316"/>
                    </a:lnTo>
                    <a:lnTo>
                      <a:pt x="287" y="4316"/>
                    </a:lnTo>
                    <a:lnTo>
                      <a:pt x="215" y="4064"/>
                    </a:lnTo>
                    <a:lnTo>
                      <a:pt x="156" y="3806"/>
                    </a:lnTo>
                    <a:lnTo>
                      <a:pt x="108" y="3537"/>
                    </a:lnTo>
                    <a:lnTo>
                      <a:pt x="66" y="3261"/>
                    </a:lnTo>
                    <a:lnTo>
                      <a:pt x="42" y="2973"/>
                    </a:lnTo>
                    <a:lnTo>
                      <a:pt x="24" y="2680"/>
                    </a:lnTo>
                    <a:lnTo>
                      <a:pt x="12" y="2374"/>
                    </a:lnTo>
                    <a:lnTo>
                      <a:pt x="18" y="2062"/>
                    </a:lnTo>
                    <a:lnTo>
                      <a:pt x="18" y="206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US"/>
              </a:p>
            </p:txBody>
          </p:sp>
          <p:sp>
            <p:nvSpPr>
              <p:cNvPr id="32784" name="Freeform 16"/>
              <p:cNvSpPr>
                <a:spLocks/>
              </p:cNvSpPr>
              <p:nvPr userDrawn="1"/>
            </p:nvSpPr>
            <p:spPr bwMode="hidden">
              <a:xfrm>
                <a:off x="1566" y="0"/>
                <a:ext cx="425" cy="4316"/>
              </a:xfrm>
              <a:custGeom>
                <a:avLst/>
                <a:gdLst/>
                <a:ahLst/>
                <a:cxnLst>
                  <a:cxn ang="0">
                    <a:pos x="424" y="0"/>
                  </a:cxn>
                  <a:cxn ang="0">
                    <a:pos x="412" y="0"/>
                  </a:cxn>
                  <a:cxn ang="0">
                    <a:pos x="316" y="222"/>
                  </a:cxn>
                  <a:cxn ang="0">
                    <a:pos x="239" y="462"/>
                  </a:cxn>
                  <a:cxn ang="0">
                    <a:pos x="167" y="707"/>
                  </a:cxn>
                  <a:cxn ang="0">
                    <a:pos x="107" y="971"/>
                  </a:cxn>
                  <a:cxn ang="0">
                    <a:pos x="65" y="1247"/>
                  </a:cxn>
                  <a:cxn ang="0">
                    <a:pos x="29" y="1529"/>
                  </a:cxn>
                  <a:cxn ang="0">
                    <a:pos x="6" y="1822"/>
                  </a:cxn>
                  <a:cxn ang="0">
                    <a:pos x="0" y="2122"/>
                  </a:cxn>
                  <a:cxn ang="0">
                    <a:pos x="6" y="2404"/>
                  </a:cxn>
                  <a:cxn ang="0">
                    <a:pos x="24" y="2686"/>
                  </a:cxn>
                  <a:cxn ang="0">
                    <a:pos x="47" y="2961"/>
                  </a:cxn>
                  <a:cxn ang="0">
                    <a:pos x="89" y="3243"/>
                  </a:cxn>
                  <a:cxn ang="0">
                    <a:pos x="137" y="3519"/>
                  </a:cxn>
                  <a:cxn ang="0">
                    <a:pos x="197" y="3788"/>
                  </a:cxn>
                  <a:cxn ang="0">
                    <a:pos x="269" y="4058"/>
                  </a:cxn>
                  <a:cxn ang="0">
                    <a:pos x="346" y="4316"/>
                  </a:cxn>
                  <a:cxn ang="0">
                    <a:pos x="358" y="4316"/>
                  </a:cxn>
                  <a:cxn ang="0">
                    <a:pos x="281" y="4058"/>
                  </a:cxn>
                  <a:cxn ang="0">
                    <a:pos x="209" y="3788"/>
                  </a:cxn>
                  <a:cxn ang="0">
                    <a:pos x="149" y="3519"/>
                  </a:cxn>
                  <a:cxn ang="0">
                    <a:pos x="101" y="3243"/>
                  </a:cxn>
                  <a:cxn ang="0">
                    <a:pos x="59" y="2961"/>
                  </a:cxn>
                  <a:cxn ang="0">
                    <a:pos x="35" y="2686"/>
                  </a:cxn>
                  <a:cxn ang="0">
                    <a:pos x="18" y="2404"/>
                  </a:cxn>
                  <a:cxn ang="0">
                    <a:pos x="12" y="2122"/>
                  </a:cxn>
                  <a:cxn ang="0">
                    <a:pos x="18" y="1822"/>
                  </a:cxn>
                  <a:cxn ang="0">
                    <a:pos x="41" y="1529"/>
                  </a:cxn>
                  <a:cxn ang="0">
                    <a:pos x="71" y="1247"/>
                  </a:cxn>
                  <a:cxn ang="0">
                    <a:pos x="119" y="971"/>
                  </a:cxn>
                  <a:cxn ang="0">
                    <a:pos x="179" y="707"/>
                  </a:cxn>
                  <a:cxn ang="0">
                    <a:pos x="245" y="462"/>
                  </a:cxn>
                  <a:cxn ang="0">
                    <a:pos x="328" y="222"/>
                  </a:cxn>
                  <a:cxn ang="0">
                    <a:pos x="424" y="0"/>
                  </a:cxn>
                  <a:cxn ang="0">
                    <a:pos x="424" y="0"/>
                  </a:cxn>
                </a:cxnLst>
                <a:rect l="0" t="0" r="r" b="b"/>
                <a:pathLst>
                  <a:path w="424" h="4316">
                    <a:moveTo>
                      <a:pt x="424" y="0"/>
                    </a:moveTo>
                    <a:lnTo>
                      <a:pt x="412" y="0"/>
                    </a:lnTo>
                    <a:lnTo>
                      <a:pt x="316" y="222"/>
                    </a:lnTo>
                    <a:lnTo>
                      <a:pt x="239" y="462"/>
                    </a:lnTo>
                    <a:lnTo>
                      <a:pt x="167" y="707"/>
                    </a:lnTo>
                    <a:lnTo>
                      <a:pt x="107" y="971"/>
                    </a:lnTo>
                    <a:lnTo>
                      <a:pt x="65" y="1247"/>
                    </a:lnTo>
                    <a:lnTo>
                      <a:pt x="29" y="1529"/>
                    </a:lnTo>
                    <a:lnTo>
                      <a:pt x="6" y="1822"/>
                    </a:lnTo>
                    <a:lnTo>
                      <a:pt x="0" y="2122"/>
                    </a:lnTo>
                    <a:lnTo>
                      <a:pt x="6" y="2404"/>
                    </a:lnTo>
                    <a:lnTo>
                      <a:pt x="24" y="2686"/>
                    </a:lnTo>
                    <a:lnTo>
                      <a:pt x="47" y="2961"/>
                    </a:lnTo>
                    <a:lnTo>
                      <a:pt x="89" y="3243"/>
                    </a:lnTo>
                    <a:lnTo>
                      <a:pt x="137" y="3519"/>
                    </a:lnTo>
                    <a:lnTo>
                      <a:pt x="197" y="3788"/>
                    </a:lnTo>
                    <a:lnTo>
                      <a:pt x="269" y="4058"/>
                    </a:lnTo>
                    <a:lnTo>
                      <a:pt x="346" y="4316"/>
                    </a:lnTo>
                    <a:lnTo>
                      <a:pt x="358" y="4316"/>
                    </a:lnTo>
                    <a:lnTo>
                      <a:pt x="281" y="4058"/>
                    </a:lnTo>
                    <a:lnTo>
                      <a:pt x="209" y="3788"/>
                    </a:lnTo>
                    <a:lnTo>
                      <a:pt x="149" y="3519"/>
                    </a:lnTo>
                    <a:lnTo>
                      <a:pt x="101" y="3243"/>
                    </a:lnTo>
                    <a:lnTo>
                      <a:pt x="59" y="2961"/>
                    </a:lnTo>
                    <a:lnTo>
                      <a:pt x="35" y="2686"/>
                    </a:lnTo>
                    <a:lnTo>
                      <a:pt x="18" y="2404"/>
                    </a:lnTo>
                    <a:lnTo>
                      <a:pt x="12" y="2122"/>
                    </a:lnTo>
                    <a:lnTo>
                      <a:pt x="18" y="1822"/>
                    </a:lnTo>
                    <a:lnTo>
                      <a:pt x="41" y="1529"/>
                    </a:lnTo>
                    <a:lnTo>
                      <a:pt x="71" y="1247"/>
                    </a:lnTo>
                    <a:lnTo>
                      <a:pt x="119" y="971"/>
                    </a:lnTo>
                    <a:lnTo>
                      <a:pt x="179" y="707"/>
                    </a:lnTo>
                    <a:lnTo>
                      <a:pt x="245" y="462"/>
                    </a:lnTo>
                    <a:lnTo>
                      <a:pt x="328" y="222"/>
                    </a:lnTo>
                    <a:lnTo>
                      <a:pt x="424" y="0"/>
                    </a:lnTo>
                    <a:lnTo>
                      <a:pt x="4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US"/>
              </a:p>
            </p:txBody>
          </p:sp>
          <p:sp>
            <p:nvSpPr>
              <p:cNvPr id="32785" name="Freeform 17"/>
              <p:cNvSpPr>
                <a:spLocks/>
              </p:cNvSpPr>
              <p:nvPr userDrawn="1"/>
            </p:nvSpPr>
            <p:spPr bwMode="hidden">
              <a:xfrm>
                <a:off x="1128" y="0"/>
                <a:ext cx="575" cy="4316"/>
              </a:xfrm>
              <a:custGeom>
                <a:avLst/>
                <a:gdLst/>
                <a:ahLst/>
                <a:cxnLst>
                  <a:cxn ang="0">
                    <a:pos x="12" y="2146"/>
                  </a:cxn>
                  <a:cxn ang="0">
                    <a:pos x="24" y="1846"/>
                  </a:cxn>
                  <a:cxn ang="0">
                    <a:pos x="54" y="1559"/>
                  </a:cxn>
                  <a:cxn ang="0">
                    <a:pos x="96" y="1277"/>
                  </a:cxn>
                  <a:cxn ang="0">
                    <a:pos x="162" y="1001"/>
                  </a:cxn>
                  <a:cxn ang="0">
                    <a:pos x="239" y="731"/>
                  </a:cxn>
                  <a:cxn ang="0">
                    <a:pos x="335" y="480"/>
                  </a:cxn>
                  <a:cxn ang="0">
                    <a:pos x="449" y="234"/>
                  </a:cxn>
                  <a:cxn ang="0">
                    <a:pos x="574" y="0"/>
                  </a:cxn>
                  <a:cxn ang="0">
                    <a:pos x="562" y="0"/>
                  </a:cxn>
                  <a:cxn ang="0">
                    <a:pos x="437" y="234"/>
                  </a:cxn>
                  <a:cxn ang="0">
                    <a:pos x="323" y="480"/>
                  </a:cxn>
                  <a:cxn ang="0">
                    <a:pos x="227" y="737"/>
                  </a:cxn>
                  <a:cxn ang="0">
                    <a:pos x="150" y="1001"/>
                  </a:cxn>
                  <a:cxn ang="0">
                    <a:pos x="84" y="1277"/>
                  </a:cxn>
                  <a:cxn ang="0">
                    <a:pos x="42" y="1559"/>
                  </a:cxn>
                  <a:cxn ang="0">
                    <a:pos x="12" y="1852"/>
                  </a:cxn>
                  <a:cxn ang="0">
                    <a:pos x="0" y="2146"/>
                  </a:cxn>
                  <a:cxn ang="0">
                    <a:pos x="6" y="2434"/>
                  </a:cxn>
                  <a:cxn ang="0">
                    <a:pos x="30" y="2715"/>
                  </a:cxn>
                  <a:cxn ang="0">
                    <a:pos x="66" y="2997"/>
                  </a:cxn>
                  <a:cxn ang="0">
                    <a:pos x="120" y="3273"/>
                  </a:cxn>
                  <a:cxn ang="0">
                    <a:pos x="191" y="3549"/>
                  </a:cxn>
                  <a:cxn ang="0">
                    <a:pos x="275" y="3812"/>
                  </a:cxn>
                  <a:cxn ang="0">
                    <a:pos x="371" y="4070"/>
                  </a:cxn>
                  <a:cxn ang="0">
                    <a:pos x="484" y="4316"/>
                  </a:cxn>
                  <a:cxn ang="0">
                    <a:pos x="496" y="4316"/>
                  </a:cxn>
                  <a:cxn ang="0">
                    <a:pos x="383" y="4070"/>
                  </a:cxn>
                  <a:cxn ang="0">
                    <a:pos x="287" y="3812"/>
                  </a:cxn>
                  <a:cxn ang="0">
                    <a:pos x="203" y="3549"/>
                  </a:cxn>
                  <a:cxn ang="0">
                    <a:pos x="132" y="3273"/>
                  </a:cxn>
                  <a:cxn ang="0">
                    <a:pos x="78" y="2997"/>
                  </a:cxn>
                  <a:cxn ang="0">
                    <a:pos x="42" y="2715"/>
                  </a:cxn>
                  <a:cxn ang="0">
                    <a:pos x="18" y="2434"/>
                  </a:cxn>
                  <a:cxn ang="0">
                    <a:pos x="12" y="2146"/>
                  </a:cxn>
                  <a:cxn ang="0">
                    <a:pos x="12" y="2146"/>
                  </a:cxn>
                </a:cxnLst>
                <a:rect l="0" t="0" r="r" b="b"/>
                <a:pathLst>
                  <a:path w="574" h="4316">
                    <a:moveTo>
                      <a:pt x="12" y="2146"/>
                    </a:moveTo>
                    <a:lnTo>
                      <a:pt x="24" y="1846"/>
                    </a:lnTo>
                    <a:lnTo>
                      <a:pt x="54" y="1559"/>
                    </a:lnTo>
                    <a:lnTo>
                      <a:pt x="96" y="1277"/>
                    </a:lnTo>
                    <a:lnTo>
                      <a:pt x="162" y="1001"/>
                    </a:lnTo>
                    <a:lnTo>
                      <a:pt x="239" y="731"/>
                    </a:lnTo>
                    <a:lnTo>
                      <a:pt x="335" y="480"/>
                    </a:lnTo>
                    <a:lnTo>
                      <a:pt x="449" y="234"/>
                    </a:lnTo>
                    <a:lnTo>
                      <a:pt x="574" y="0"/>
                    </a:lnTo>
                    <a:lnTo>
                      <a:pt x="562" y="0"/>
                    </a:lnTo>
                    <a:lnTo>
                      <a:pt x="437" y="234"/>
                    </a:lnTo>
                    <a:lnTo>
                      <a:pt x="323" y="480"/>
                    </a:lnTo>
                    <a:lnTo>
                      <a:pt x="227" y="737"/>
                    </a:lnTo>
                    <a:lnTo>
                      <a:pt x="150" y="1001"/>
                    </a:lnTo>
                    <a:lnTo>
                      <a:pt x="84" y="1277"/>
                    </a:lnTo>
                    <a:lnTo>
                      <a:pt x="42" y="1559"/>
                    </a:lnTo>
                    <a:lnTo>
                      <a:pt x="12" y="1852"/>
                    </a:lnTo>
                    <a:lnTo>
                      <a:pt x="0" y="2146"/>
                    </a:lnTo>
                    <a:lnTo>
                      <a:pt x="6" y="2434"/>
                    </a:lnTo>
                    <a:lnTo>
                      <a:pt x="30" y="2715"/>
                    </a:lnTo>
                    <a:lnTo>
                      <a:pt x="66" y="2997"/>
                    </a:lnTo>
                    <a:lnTo>
                      <a:pt x="120" y="3273"/>
                    </a:lnTo>
                    <a:lnTo>
                      <a:pt x="191" y="3549"/>
                    </a:lnTo>
                    <a:lnTo>
                      <a:pt x="275" y="3812"/>
                    </a:lnTo>
                    <a:lnTo>
                      <a:pt x="371" y="4070"/>
                    </a:lnTo>
                    <a:lnTo>
                      <a:pt x="484" y="4316"/>
                    </a:lnTo>
                    <a:lnTo>
                      <a:pt x="496" y="4316"/>
                    </a:lnTo>
                    <a:lnTo>
                      <a:pt x="383" y="4070"/>
                    </a:lnTo>
                    <a:lnTo>
                      <a:pt x="287" y="3812"/>
                    </a:lnTo>
                    <a:lnTo>
                      <a:pt x="203" y="3549"/>
                    </a:lnTo>
                    <a:lnTo>
                      <a:pt x="132" y="3273"/>
                    </a:lnTo>
                    <a:lnTo>
                      <a:pt x="78" y="2997"/>
                    </a:lnTo>
                    <a:lnTo>
                      <a:pt x="42" y="2715"/>
                    </a:lnTo>
                    <a:lnTo>
                      <a:pt x="18" y="2434"/>
                    </a:lnTo>
                    <a:lnTo>
                      <a:pt x="12" y="2146"/>
                    </a:lnTo>
                    <a:lnTo>
                      <a:pt x="12" y="214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US"/>
              </a:p>
            </p:txBody>
          </p:sp>
          <p:sp>
            <p:nvSpPr>
              <p:cNvPr id="32786" name="Freeform 18"/>
              <p:cNvSpPr>
                <a:spLocks/>
              </p:cNvSpPr>
              <p:nvPr userDrawn="1"/>
            </p:nvSpPr>
            <p:spPr bwMode="hidden">
              <a:xfrm>
                <a:off x="702" y="0"/>
                <a:ext cx="737" cy="4316"/>
              </a:xfrm>
              <a:custGeom>
                <a:avLst/>
                <a:gdLst/>
                <a:ahLst/>
                <a:cxnLst>
                  <a:cxn ang="0">
                    <a:pos x="12" y="2098"/>
                  </a:cxn>
                  <a:cxn ang="0">
                    <a:pos x="29" y="1798"/>
                  </a:cxn>
                  <a:cxn ang="0">
                    <a:pos x="71" y="1505"/>
                  </a:cxn>
                  <a:cxn ang="0">
                    <a:pos x="131" y="1223"/>
                  </a:cxn>
                  <a:cxn ang="0">
                    <a:pos x="215" y="941"/>
                  </a:cxn>
                  <a:cxn ang="0">
                    <a:pos x="316" y="689"/>
                  </a:cxn>
                  <a:cxn ang="0">
                    <a:pos x="442" y="444"/>
                  </a:cxn>
                  <a:cxn ang="0">
                    <a:pos x="580" y="216"/>
                  </a:cxn>
                  <a:cxn ang="0">
                    <a:pos x="735" y="0"/>
                  </a:cxn>
                  <a:cxn ang="0">
                    <a:pos x="723" y="0"/>
                  </a:cxn>
                  <a:cxn ang="0">
                    <a:pos x="568" y="210"/>
                  </a:cxn>
                  <a:cxn ang="0">
                    <a:pos x="430" y="438"/>
                  </a:cxn>
                  <a:cxn ang="0">
                    <a:pos x="311" y="683"/>
                  </a:cxn>
                  <a:cxn ang="0">
                    <a:pos x="209" y="941"/>
                  </a:cxn>
                  <a:cxn ang="0">
                    <a:pos x="125" y="1217"/>
                  </a:cxn>
                  <a:cxn ang="0">
                    <a:pos x="59" y="1505"/>
                  </a:cxn>
                  <a:cxn ang="0">
                    <a:pos x="18" y="1798"/>
                  </a:cxn>
                  <a:cxn ang="0">
                    <a:pos x="0" y="2098"/>
                  </a:cxn>
                  <a:cxn ang="0">
                    <a:pos x="6" y="2404"/>
                  </a:cxn>
                  <a:cxn ang="0">
                    <a:pos x="29" y="2709"/>
                  </a:cxn>
                  <a:cxn ang="0">
                    <a:pos x="77" y="3015"/>
                  </a:cxn>
                  <a:cxn ang="0">
                    <a:pos x="149" y="3315"/>
                  </a:cxn>
                  <a:cxn ang="0">
                    <a:pos x="227" y="3573"/>
                  </a:cxn>
                  <a:cxn ang="0">
                    <a:pos x="316" y="3824"/>
                  </a:cxn>
                  <a:cxn ang="0">
                    <a:pos x="424" y="4076"/>
                  </a:cxn>
                  <a:cxn ang="0">
                    <a:pos x="544" y="4316"/>
                  </a:cxn>
                  <a:cxn ang="0">
                    <a:pos x="556" y="4316"/>
                  </a:cxn>
                  <a:cxn ang="0">
                    <a:pos x="436" y="4076"/>
                  </a:cxn>
                  <a:cxn ang="0">
                    <a:pos x="328" y="3824"/>
                  </a:cxn>
                  <a:cxn ang="0">
                    <a:pos x="239" y="3573"/>
                  </a:cxn>
                  <a:cxn ang="0">
                    <a:pos x="161" y="3315"/>
                  </a:cxn>
                  <a:cxn ang="0">
                    <a:pos x="89" y="3015"/>
                  </a:cxn>
                  <a:cxn ang="0">
                    <a:pos x="41" y="2709"/>
                  </a:cxn>
                  <a:cxn ang="0">
                    <a:pos x="18" y="2404"/>
                  </a:cxn>
                  <a:cxn ang="0">
                    <a:pos x="12" y="2098"/>
                  </a:cxn>
                  <a:cxn ang="0">
                    <a:pos x="12" y="2098"/>
                  </a:cxn>
                </a:cxnLst>
                <a:rect l="0" t="0" r="r" b="b"/>
                <a:pathLst>
                  <a:path w="735" h="4316">
                    <a:moveTo>
                      <a:pt x="12" y="2098"/>
                    </a:moveTo>
                    <a:lnTo>
                      <a:pt x="29" y="1798"/>
                    </a:lnTo>
                    <a:lnTo>
                      <a:pt x="71" y="1505"/>
                    </a:lnTo>
                    <a:lnTo>
                      <a:pt x="131" y="1223"/>
                    </a:lnTo>
                    <a:lnTo>
                      <a:pt x="215" y="941"/>
                    </a:lnTo>
                    <a:lnTo>
                      <a:pt x="316" y="689"/>
                    </a:lnTo>
                    <a:lnTo>
                      <a:pt x="442" y="444"/>
                    </a:lnTo>
                    <a:lnTo>
                      <a:pt x="580" y="216"/>
                    </a:lnTo>
                    <a:lnTo>
                      <a:pt x="735" y="0"/>
                    </a:lnTo>
                    <a:lnTo>
                      <a:pt x="723" y="0"/>
                    </a:lnTo>
                    <a:lnTo>
                      <a:pt x="568" y="210"/>
                    </a:lnTo>
                    <a:lnTo>
                      <a:pt x="430" y="438"/>
                    </a:lnTo>
                    <a:lnTo>
                      <a:pt x="311" y="683"/>
                    </a:lnTo>
                    <a:lnTo>
                      <a:pt x="209" y="941"/>
                    </a:lnTo>
                    <a:lnTo>
                      <a:pt x="125" y="1217"/>
                    </a:lnTo>
                    <a:lnTo>
                      <a:pt x="59" y="1505"/>
                    </a:lnTo>
                    <a:lnTo>
                      <a:pt x="18" y="1798"/>
                    </a:lnTo>
                    <a:lnTo>
                      <a:pt x="0" y="2098"/>
                    </a:lnTo>
                    <a:lnTo>
                      <a:pt x="6" y="2404"/>
                    </a:lnTo>
                    <a:lnTo>
                      <a:pt x="29" y="2709"/>
                    </a:lnTo>
                    <a:lnTo>
                      <a:pt x="77" y="3015"/>
                    </a:lnTo>
                    <a:lnTo>
                      <a:pt x="149" y="3315"/>
                    </a:lnTo>
                    <a:lnTo>
                      <a:pt x="227" y="3573"/>
                    </a:lnTo>
                    <a:lnTo>
                      <a:pt x="316" y="3824"/>
                    </a:lnTo>
                    <a:lnTo>
                      <a:pt x="424" y="4076"/>
                    </a:lnTo>
                    <a:lnTo>
                      <a:pt x="544" y="4316"/>
                    </a:lnTo>
                    <a:lnTo>
                      <a:pt x="556" y="4316"/>
                    </a:lnTo>
                    <a:lnTo>
                      <a:pt x="436" y="4076"/>
                    </a:lnTo>
                    <a:lnTo>
                      <a:pt x="328" y="3824"/>
                    </a:lnTo>
                    <a:lnTo>
                      <a:pt x="239" y="3573"/>
                    </a:lnTo>
                    <a:lnTo>
                      <a:pt x="161" y="3315"/>
                    </a:lnTo>
                    <a:lnTo>
                      <a:pt x="89" y="3015"/>
                    </a:lnTo>
                    <a:lnTo>
                      <a:pt x="41" y="2709"/>
                    </a:lnTo>
                    <a:lnTo>
                      <a:pt x="18" y="2404"/>
                    </a:lnTo>
                    <a:lnTo>
                      <a:pt x="12" y="2098"/>
                    </a:lnTo>
                    <a:lnTo>
                      <a:pt x="12" y="209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US"/>
              </a:p>
            </p:txBody>
          </p:sp>
          <p:sp>
            <p:nvSpPr>
              <p:cNvPr id="32787" name="Freeform 19"/>
              <p:cNvSpPr>
                <a:spLocks/>
              </p:cNvSpPr>
              <p:nvPr userDrawn="1"/>
            </p:nvSpPr>
            <p:spPr bwMode="hidden">
              <a:xfrm>
                <a:off x="288" y="0"/>
                <a:ext cx="840" cy="4316"/>
              </a:xfrm>
              <a:custGeom>
                <a:avLst/>
                <a:gdLst/>
                <a:ahLst/>
                <a:cxnLst>
                  <a:cxn ang="0">
                    <a:pos x="18" y="1948"/>
                  </a:cxn>
                  <a:cxn ang="0">
                    <a:pos x="48" y="1708"/>
                  </a:cxn>
                  <a:cxn ang="0">
                    <a:pos x="96" y="1475"/>
                  </a:cxn>
                  <a:cxn ang="0">
                    <a:pos x="161" y="1235"/>
                  </a:cxn>
                  <a:cxn ang="0">
                    <a:pos x="251" y="995"/>
                  </a:cxn>
                  <a:cxn ang="0">
                    <a:pos x="365" y="755"/>
                  </a:cxn>
                  <a:cxn ang="0">
                    <a:pos x="496" y="510"/>
                  </a:cxn>
                  <a:cxn ang="0">
                    <a:pos x="658" y="258"/>
                  </a:cxn>
                  <a:cxn ang="0">
                    <a:pos x="741" y="132"/>
                  </a:cxn>
                  <a:cxn ang="0">
                    <a:pos x="837" y="0"/>
                  </a:cxn>
                  <a:cxn ang="0">
                    <a:pos x="825" y="0"/>
                  </a:cxn>
                  <a:cxn ang="0">
                    <a:pos x="729" y="132"/>
                  </a:cxn>
                  <a:cxn ang="0">
                    <a:pos x="640" y="258"/>
                  </a:cxn>
                  <a:cxn ang="0">
                    <a:pos x="562" y="384"/>
                  </a:cxn>
                  <a:cxn ang="0">
                    <a:pos x="484" y="510"/>
                  </a:cxn>
                  <a:cxn ang="0">
                    <a:pos x="353" y="755"/>
                  </a:cxn>
                  <a:cxn ang="0">
                    <a:pos x="239" y="995"/>
                  </a:cxn>
                  <a:cxn ang="0">
                    <a:pos x="150" y="1235"/>
                  </a:cxn>
                  <a:cxn ang="0">
                    <a:pos x="84" y="1469"/>
                  </a:cxn>
                  <a:cxn ang="0">
                    <a:pos x="36" y="1702"/>
                  </a:cxn>
                  <a:cxn ang="0">
                    <a:pos x="6" y="1942"/>
                  </a:cxn>
                  <a:cxn ang="0">
                    <a:pos x="0" y="2200"/>
                  </a:cxn>
                  <a:cxn ang="0">
                    <a:pos x="12" y="2470"/>
                  </a:cxn>
                  <a:cxn ang="0">
                    <a:pos x="48" y="2739"/>
                  </a:cxn>
                  <a:cxn ang="0">
                    <a:pos x="114" y="3027"/>
                  </a:cxn>
                  <a:cxn ang="0">
                    <a:pos x="150" y="3171"/>
                  </a:cxn>
                  <a:cxn ang="0">
                    <a:pos x="197" y="3321"/>
                  </a:cxn>
                  <a:cxn ang="0">
                    <a:pos x="245" y="3477"/>
                  </a:cxn>
                  <a:cxn ang="0">
                    <a:pos x="305" y="3639"/>
                  </a:cxn>
                  <a:cxn ang="0">
                    <a:pos x="365" y="3800"/>
                  </a:cxn>
                  <a:cxn ang="0">
                    <a:pos x="437" y="3968"/>
                  </a:cxn>
                  <a:cxn ang="0">
                    <a:pos x="508" y="4136"/>
                  </a:cxn>
                  <a:cxn ang="0">
                    <a:pos x="592" y="4316"/>
                  </a:cxn>
                  <a:cxn ang="0">
                    <a:pos x="604" y="4316"/>
                  </a:cxn>
                  <a:cxn ang="0">
                    <a:pos x="520" y="4136"/>
                  </a:cxn>
                  <a:cxn ang="0">
                    <a:pos x="448" y="3968"/>
                  </a:cxn>
                  <a:cxn ang="0">
                    <a:pos x="377" y="3800"/>
                  </a:cxn>
                  <a:cxn ang="0">
                    <a:pos x="317" y="3639"/>
                  </a:cxn>
                  <a:cxn ang="0">
                    <a:pos x="257" y="3477"/>
                  </a:cxn>
                  <a:cxn ang="0">
                    <a:pos x="209" y="3327"/>
                  </a:cxn>
                  <a:cxn ang="0">
                    <a:pos x="161" y="3171"/>
                  </a:cxn>
                  <a:cxn ang="0">
                    <a:pos x="126" y="3027"/>
                  </a:cxn>
                  <a:cxn ang="0">
                    <a:pos x="60" y="2739"/>
                  </a:cxn>
                  <a:cxn ang="0">
                    <a:pos x="24" y="2470"/>
                  </a:cxn>
                  <a:cxn ang="0">
                    <a:pos x="12" y="2206"/>
                  </a:cxn>
                  <a:cxn ang="0">
                    <a:pos x="18" y="1948"/>
                  </a:cxn>
                  <a:cxn ang="0">
                    <a:pos x="18" y="1948"/>
                  </a:cxn>
                </a:cxnLst>
                <a:rect l="0" t="0" r="r" b="b"/>
                <a:pathLst>
                  <a:path w="837" h="4316">
                    <a:moveTo>
                      <a:pt x="18" y="1948"/>
                    </a:moveTo>
                    <a:lnTo>
                      <a:pt x="48" y="1708"/>
                    </a:lnTo>
                    <a:lnTo>
                      <a:pt x="96" y="1475"/>
                    </a:lnTo>
                    <a:lnTo>
                      <a:pt x="161" y="1235"/>
                    </a:lnTo>
                    <a:lnTo>
                      <a:pt x="251" y="995"/>
                    </a:lnTo>
                    <a:lnTo>
                      <a:pt x="365" y="755"/>
                    </a:lnTo>
                    <a:lnTo>
                      <a:pt x="496" y="510"/>
                    </a:lnTo>
                    <a:lnTo>
                      <a:pt x="658" y="258"/>
                    </a:lnTo>
                    <a:lnTo>
                      <a:pt x="741" y="132"/>
                    </a:lnTo>
                    <a:lnTo>
                      <a:pt x="837" y="0"/>
                    </a:lnTo>
                    <a:lnTo>
                      <a:pt x="825" y="0"/>
                    </a:lnTo>
                    <a:lnTo>
                      <a:pt x="729" y="132"/>
                    </a:lnTo>
                    <a:lnTo>
                      <a:pt x="640" y="258"/>
                    </a:lnTo>
                    <a:lnTo>
                      <a:pt x="562" y="384"/>
                    </a:lnTo>
                    <a:lnTo>
                      <a:pt x="484" y="510"/>
                    </a:lnTo>
                    <a:lnTo>
                      <a:pt x="353" y="755"/>
                    </a:lnTo>
                    <a:lnTo>
                      <a:pt x="239" y="995"/>
                    </a:lnTo>
                    <a:lnTo>
                      <a:pt x="150" y="1235"/>
                    </a:lnTo>
                    <a:lnTo>
                      <a:pt x="84" y="1469"/>
                    </a:lnTo>
                    <a:lnTo>
                      <a:pt x="36" y="1702"/>
                    </a:lnTo>
                    <a:lnTo>
                      <a:pt x="6" y="1942"/>
                    </a:lnTo>
                    <a:lnTo>
                      <a:pt x="0" y="2200"/>
                    </a:lnTo>
                    <a:lnTo>
                      <a:pt x="12" y="2470"/>
                    </a:lnTo>
                    <a:lnTo>
                      <a:pt x="48" y="2739"/>
                    </a:lnTo>
                    <a:lnTo>
                      <a:pt x="114" y="3027"/>
                    </a:lnTo>
                    <a:lnTo>
                      <a:pt x="150" y="3171"/>
                    </a:lnTo>
                    <a:lnTo>
                      <a:pt x="197" y="3321"/>
                    </a:lnTo>
                    <a:lnTo>
                      <a:pt x="245" y="3477"/>
                    </a:lnTo>
                    <a:lnTo>
                      <a:pt x="305" y="3639"/>
                    </a:lnTo>
                    <a:lnTo>
                      <a:pt x="365" y="3800"/>
                    </a:lnTo>
                    <a:lnTo>
                      <a:pt x="437" y="3968"/>
                    </a:lnTo>
                    <a:lnTo>
                      <a:pt x="508" y="4136"/>
                    </a:lnTo>
                    <a:lnTo>
                      <a:pt x="592" y="4316"/>
                    </a:lnTo>
                    <a:lnTo>
                      <a:pt x="604" y="4316"/>
                    </a:lnTo>
                    <a:lnTo>
                      <a:pt x="520" y="4136"/>
                    </a:lnTo>
                    <a:lnTo>
                      <a:pt x="448" y="3968"/>
                    </a:lnTo>
                    <a:lnTo>
                      <a:pt x="377" y="3800"/>
                    </a:lnTo>
                    <a:lnTo>
                      <a:pt x="317" y="3639"/>
                    </a:lnTo>
                    <a:lnTo>
                      <a:pt x="257" y="3477"/>
                    </a:lnTo>
                    <a:lnTo>
                      <a:pt x="209" y="3327"/>
                    </a:lnTo>
                    <a:lnTo>
                      <a:pt x="161" y="3171"/>
                    </a:lnTo>
                    <a:lnTo>
                      <a:pt x="126" y="3027"/>
                    </a:lnTo>
                    <a:lnTo>
                      <a:pt x="60" y="2739"/>
                    </a:lnTo>
                    <a:lnTo>
                      <a:pt x="24" y="2470"/>
                    </a:lnTo>
                    <a:lnTo>
                      <a:pt x="12" y="2206"/>
                    </a:lnTo>
                    <a:lnTo>
                      <a:pt x="18" y="1948"/>
                    </a:lnTo>
                    <a:lnTo>
                      <a:pt x="18" y="194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US"/>
              </a:p>
            </p:txBody>
          </p:sp>
        </p:grpSp>
        <p:sp>
          <p:nvSpPr>
            <p:cNvPr id="32788" name="Freeform 20"/>
            <p:cNvSpPr>
              <a:spLocks/>
            </p:cNvSpPr>
            <p:nvPr/>
          </p:nvSpPr>
          <p:spPr bwMode="hidden">
            <a:xfrm>
              <a:off x="6" y="2901"/>
              <a:ext cx="606" cy="1415"/>
            </a:xfrm>
            <a:custGeom>
              <a:avLst/>
              <a:gdLst/>
              <a:ahLst/>
              <a:cxnLst>
                <a:cxn ang="0">
                  <a:pos x="0" y="54"/>
                </a:cxn>
                <a:cxn ang="0">
                  <a:pos x="42" y="228"/>
                </a:cxn>
                <a:cxn ang="0">
                  <a:pos x="96" y="402"/>
                </a:cxn>
                <a:cxn ang="0">
                  <a:pos x="161" y="576"/>
                </a:cxn>
                <a:cxn ang="0">
                  <a:pos x="227" y="744"/>
                </a:cxn>
                <a:cxn ang="0">
                  <a:pos x="305" y="917"/>
                </a:cxn>
                <a:cxn ang="0">
                  <a:pos x="389" y="1085"/>
                </a:cxn>
                <a:cxn ang="0">
                  <a:pos x="484" y="1253"/>
                </a:cxn>
                <a:cxn ang="0">
                  <a:pos x="586" y="1415"/>
                </a:cxn>
                <a:cxn ang="0">
                  <a:pos x="604" y="1415"/>
                </a:cxn>
                <a:cxn ang="0">
                  <a:pos x="496" y="1247"/>
                </a:cxn>
                <a:cxn ang="0">
                  <a:pos x="401" y="1073"/>
                </a:cxn>
                <a:cxn ang="0">
                  <a:pos x="311" y="899"/>
                </a:cxn>
                <a:cxn ang="0">
                  <a:pos x="233" y="720"/>
                </a:cxn>
                <a:cxn ang="0">
                  <a:pos x="161" y="546"/>
                </a:cxn>
                <a:cxn ang="0">
                  <a:pos x="102" y="366"/>
                </a:cxn>
                <a:cxn ang="0">
                  <a:pos x="48" y="180"/>
                </a:cxn>
                <a:cxn ang="0">
                  <a:pos x="0" y="0"/>
                </a:cxn>
                <a:cxn ang="0">
                  <a:pos x="0" y="54"/>
                </a:cxn>
                <a:cxn ang="0">
                  <a:pos x="0" y="54"/>
                </a:cxn>
              </a:cxnLst>
              <a:rect l="0" t="0" r="r" b="b"/>
              <a:pathLst>
                <a:path w="604" h="1415">
                  <a:moveTo>
                    <a:pt x="0" y="54"/>
                  </a:moveTo>
                  <a:lnTo>
                    <a:pt x="42" y="228"/>
                  </a:lnTo>
                  <a:lnTo>
                    <a:pt x="96" y="402"/>
                  </a:lnTo>
                  <a:lnTo>
                    <a:pt x="161" y="576"/>
                  </a:lnTo>
                  <a:lnTo>
                    <a:pt x="227" y="744"/>
                  </a:lnTo>
                  <a:lnTo>
                    <a:pt x="305" y="917"/>
                  </a:lnTo>
                  <a:lnTo>
                    <a:pt x="389" y="1085"/>
                  </a:lnTo>
                  <a:lnTo>
                    <a:pt x="484" y="1253"/>
                  </a:lnTo>
                  <a:lnTo>
                    <a:pt x="586" y="1415"/>
                  </a:lnTo>
                  <a:lnTo>
                    <a:pt x="604" y="1415"/>
                  </a:lnTo>
                  <a:lnTo>
                    <a:pt x="496" y="1247"/>
                  </a:lnTo>
                  <a:lnTo>
                    <a:pt x="401" y="1073"/>
                  </a:lnTo>
                  <a:lnTo>
                    <a:pt x="311" y="899"/>
                  </a:lnTo>
                  <a:lnTo>
                    <a:pt x="233" y="720"/>
                  </a:lnTo>
                  <a:lnTo>
                    <a:pt x="161" y="546"/>
                  </a:lnTo>
                  <a:lnTo>
                    <a:pt x="102" y="366"/>
                  </a:lnTo>
                  <a:lnTo>
                    <a:pt x="48" y="180"/>
                  </a:lnTo>
                  <a:lnTo>
                    <a:pt x="0" y="0"/>
                  </a:lnTo>
                  <a:lnTo>
                    <a:pt x="0" y="54"/>
                  </a:lnTo>
                  <a:lnTo>
                    <a:pt x="0" y="54"/>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US"/>
            </a:p>
          </p:txBody>
        </p:sp>
        <p:sp>
          <p:nvSpPr>
            <p:cNvPr id="32789" name="Freeform 21"/>
            <p:cNvSpPr>
              <a:spLocks/>
            </p:cNvSpPr>
            <p:nvPr/>
          </p:nvSpPr>
          <p:spPr bwMode="hidden">
            <a:xfrm>
              <a:off x="6" y="3890"/>
              <a:ext cx="228" cy="426"/>
            </a:xfrm>
            <a:custGeom>
              <a:avLst/>
              <a:gdLst/>
              <a:ahLst/>
              <a:cxnLst>
                <a:cxn ang="0">
                  <a:pos x="0" y="30"/>
                </a:cxn>
                <a:cxn ang="0">
                  <a:pos x="108" y="240"/>
                </a:cxn>
                <a:cxn ang="0">
                  <a:pos x="215" y="426"/>
                </a:cxn>
                <a:cxn ang="0">
                  <a:pos x="227" y="426"/>
                </a:cxn>
                <a:cxn ang="0">
                  <a:pos x="167" y="330"/>
                </a:cxn>
                <a:cxn ang="0">
                  <a:pos x="114" y="222"/>
                </a:cxn>
                <a:cxn ang="0">
                  <a:pos x="0" y="0"/>
                </a:cxn>
                <a:cxn ang="0">
                  <a:pos x="0" y="30"/>
                </a:cxn>
                <a:cxn ang="0">
                  <a:pos x="0" y="30"/>
                </a:cxn>
              </a:cxnLst>
              <a:rect l="0" t="0" r="r" b="b"/>
              <a:pathLst>
                <a:path w="227" h="426">
                  <a:moveTo>
                    <a:pt x="0" y="30"/>
                  </a:moveTo>
                  <a:lnTo>
                    <a:pt x="108" y="240"/>
                  </a:lnTo>
                  <a:lnTo>
                    <a:pt x="215" y="426"/>
                  </a:lnTo>
                  <a:lnTo>
                    <a:pt x="227" y="426"/>
                  </a:lnTo>
                  <a:lnTo>
                    <a:pt x="167" y="330"/>
                  </a:lnTo>
                  <a:lnTo>
                    <a:pt x="114" y="222"/>
                  </a:lnTo>
                  <a:lnTo>
                    <a:pt x="0" y="0"/>
                  </a:lnTo>
                  <a:lnTo>
                    <a:pt x="0" y="30"/>
                  </a:lnTo>
                  <a:lnTo>
                    <a:pt x="0" y="3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US"/>
            </a:p>
          </p:txBody>
        </p:sp>
        <p:sp>
          <p:nvSpPr>
            <p:cNvPr id="32790" name="Freeform 22"/>
            <p:cNvSpPr>
              <a:spLocks/>
            </p:cNvSpPr>
            <p:nvPr/>
          </p:nvSpPr>
          <p:spPr bwMode="hidden">
            <a:xfrm>
              <a:off x="4776" y="0"/>
              <a:ext cx="984" cy="1786"/>
            </a:xfrm>
            <a:custGeom>
              <a:avLst/>
              <a:gdLst/>
              <a:ahLst/>
              <a:cxnLst>
                <a:cxn ang="0">
                  <a:pos x="981" y="1786"/>
                </a:cxn>
                <a:cxn ang="0">
                  <a:pos x="981" y="1720"/>
                </a:cxn>
                <a:cxn ang="0">
                  <a:pos x="969" y="1666"/>
                </a:cxn>
                <a:cxn ang="0">
                  <a:pos x="957" y="1613"/>
                </a:cxn>
                <a:cxn ang="0">
                  <a:pos x="921" y="1487"/>
                </a:cxn>
                <a:cxn ang="0">
                  <a:pos x="885" y="1361"/>
                </a:cxn>
                <a:cxn ang="0">
                  <a:pos x="796" y="1121"/>
                </a:cxn>
                <a:cxn ang="0">
                  <a:pos x="682" y="899"/>
                </a:cxn>
                <a:cxn ang="0">
                  <a:pos x="562" y="689"/>
                </a:cxn>
                <a:cxn ang="0">
                  <a:pos x="431" y="498"/>
                </a:cxn>
                <a:cxn ang="0">
                  <a:pos x="293" y="318"/>
                </a:cxn>
                <a:cxn ang="0">
                  <a:pos x="150" y="150"/>
                </a:cxn>
                <a:cxn ang="0">
                  <a:pos x="12" y="0"/>
                </a:cxn>
                <a:cxn ang="0">
                  <a:pos x="0" y="0"/>
                </a:cxn>
                <a:cxn ang="0">
                  <a:pos x="138" y="150"/>
                </a:cxn>
                <a:cxn ang="0">
                  <a:pos x="275" y="318"/>
                </a:cxn>
                <a:cxn ang="0">
                  <a:pos x="413" y="498"/>
                </a:cxn>
                <a:cxn ang="0">
                  <a:pos x="545" y="689"/>
                </a:cxn>
                <a:cxn ang="0">
                  <a:pos x="670" y="899"/>
                </a:cxn>
                <a:cxn ang="0">
                  <a:pos x="778" y="1121"/>
                </a:cxn>
                <a:cxn ang="0">
                  <a:pos x="873" y="1361"/>
                </a:cxn>
                <a:cxn ang="0">
                  <a:pos x="909" y="1487"/>
                </a:cxn>
                <a:cxn ang="0">
                  <a:pos x="945" y="1619"/>
                </a:cxn>
                <a:cxn ang="0">
                  <a:pos x="963" y="1702"/>
                </a:cxn>
                <a:cxn ang="0">
                  <a:pos x="981" y="1786"/>
                </a:cxn>
                <a:cxn ang="0">
                  <a:pos x="981" y="1786"/>
                </a:cxn>
              </a:cxnLst>
              <a:rect l="0" t="0" r="r" b="b"/>
              <a:pathLst>
                <a:path w="981" h="1786">
                  <a:moveTo>
                    <a:pt x="981" y="1786"/>
                  </a:moveTo>
                  <a:lnTo>
                    <a:pt x="981" y="1720"/>
                  </a:lnTo>
                  <a:lnTo>
                    <a:pt x="969" y="1666"/>
                  </a:lnTo>
                  <a:lnTo>
                    <a:pt x="957" y="1613"/>
                  </a:lnTo>
                  <a:lnTo>
                    <a:pt x="921" y="1487"/>
                  </a:lnTo>
                  <a:lnTo>
                    <a:pt x="885" y="1361"/>
                  </a:lnTo>
                  <a:lnTo>
                    <a:pt x="796" y="1121"/>
                  </a:lnTo>
                  <a:lnTo>
                    <a:pt x="682" y="899"/>
                  </a:lnTo>
                  <a:lnTo>
                    <a:pt x="562" y="689"/>
                  </a:lnTo>
                  <a:lnTo>
                    <a:pt x="431" y="498"/>
                  </a:lnTo>
                  <a:lnTo>
                    <a:pt x="293" y="318"/>
                  </a:lnTo>
                  <a:lnTo>
                    <a:pt x="150" y="150"/>
                  </a:lnTo>
                  <a:lnTo>
                    <a:pt x="12" y="0"/>
                  </a:lnTo>
                  <a:lnTo>
                    <a:pt x="0" y="0"/>
                  </a:lnTo>
                  <a:lnTo>
                    <a:pt x="138" y="150"/>
                  </a:lnTo>
                  <a:lnTo>
                    <a:pt x="275" y="318"/>
                  </a:lnTo>
                  <a:lnTo>
                    <a:pt x="413" y="498"/>
                  </a:lnTo>
                  <a:lnTo>
                    <a:pt x="545" y="689"/>
                  </a:lnTo>
                  <a:lnTo>
                    <a:pt x="670" y="899"/>
                  </a:lnTo>
                  <a:lnTo>
                    <a:pt x="778" y="1121"/>
                  </a:lnTo>
                  <a:lnTo>
                    <a:pt x="873" y="1361"/>
                  </a:lnTo>
                  <a:lnTo>
                    <a:pt x="909" y="1487"/>
                  </a:lnTo>
                  <a:lnTo>
                    <a:pt x="945" y="1619"/>
                  </a:lnTo>
                  <a:lnTo>
                    <a:pt x="963" y="1702"/>
                  </a:lnTo>
                  <a:lnTo>
                    <a:pt x="981" y="1786"/>
                  </a:lnTo>
                  <a:lnTo>
                    <a:pt x="981" y="1786"/>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US"/>
            </a:p>
          </p:txBody>
        </p:sp>
        <p:sp>
          <p:nvSpPr>
            <p:cNvPr id="32791" name="Freeform 23"/>
            <p:cNvSpPr>
              <a:spLocks/>
            </p:cNvSpPr>
            <p:nvPr/>
          </p:nvSpPr>
          <p:spPr bwMode="hidden">
            <a:xfrm>
              <a:off x="5041" y="0"/>
              <a:ext cx="719" cy="845"/>
            </a:xfrm>
            <a:custGeom>
              <a:avLst/>
              <a:gdLst/>
              <a:ahLst/>
              <a:cxnLst>
                <a:cxn ang="0">
                  <a:pos x="717" y="845"/>
                </a:cxn>
                <a:cxn ang="0">
                  <a:pos x="717" y="821"/>
                </a:cxn>
                <a:cxn ang="0">
                  <a:pos x="574" y="605"/>
                </a:cxn>
                <a:cxn ang="0">
                  <a:pos x="406" y="396"/>
                </a:cxn>
                <a:cxn ang="0">
                  <a:pos x="221" y="192"/>
                </a:cxn>
                <a:cxn ang="0">
                  <a:pos x="17" y="0"/>
                </a:cxn>
                <a:cxn ang="0">
                  <a:pos x="0" y="0"/>
                </a:cxn>
                <a:cxn ang="0">
                  <a:pos x="209" y="198"/>
                </a:cxn>
                <a:cxn ang="0">
                  <a:pos x="400" y="408"/>
                </a:cxn>
                <a:cxn ang="0">
                  <a:pos x="568" y="623"/>
                </a:cxn>
                <a:cxn ang="0">
                  <a:pos x="717" y="845"/>
                </a:cxn>
                <a:cxn ang="0">
                  <a:pos x="717" y="845"/>
                </a:cxn>
              </a:cxnLst>
              <a:rect l="0" t="0" r="r" b="b"/>
              <a:pathLst>
                <a:path w="717" h="845">
                  <a:moveTo>
                    <a:pt x="717" y="845"/>
                  </a:moveTo>
                  <a:lnTo>
                    <a:pt x="717" y="821"/>
                  </a:lnTo>
                  <a:lnTo>
                    <a:pt x="574" y="605"/>
                  </a:lnTo>
                  <a:lnTo>
                    <a:pt x="406" y="396"/>
                  </a:lnTo>
                  <a:lnTo>
                    <a:pt x="221" y="192"/>
                  </a:lnTo>
                  <a:lnTo>
                    <a:pt x="17" y="0"/>
                  </a:lnTo>
                  <a:lnTo>
                    <a:pt x="0" y="0"/>
                  </a:lnTo>
                  <a:lnTo>
                    <a:pt x="209" y="198"/>
                  </a:lnTo>
                  <a:lnTo>
                    <a:pt x="400" y="408"/>
                  </a:lnTo>
                  <a:lnTo>
                    <a:pt x="568" y="623"/>
                  </a:lnTo>
                  <a:lnTo>
                    <a:pt x="717" y="845"/>
                  </a:lnTo>
                  <a:lnTo>
                    <a:pt x="717" y="845"/>
                  </a:lnTo>
                  <a:close/>
                </a:path>
              </a:pathLst>
            </a:custGeom>
            <a:solidFill>
              <a:schemeClr val="bg1"/>
            </a:solidFill>
            <a:ln w="9525">
              <a:noFill/>
              <a:round/>
              <a:headEnd/>
              <a:tailEnd/>
            </a:ln>
          </p:spPr>
          <p:txBody>
            <a:bodyPr/>
            <a:lstStyle/>
            <a:p>
              <a:pPr>
                <a:defRPr/>
              </a:pPr>
              <a:endParaRPr lang="en-US"/>
            </a:p>
          </p:txBody>
        </p:sp>
        <p:sp>
          <p:nvSpPr>
            <p:cNvPr id="32792" name="Freeform 24"/>
            <p:cNvSpPr>
              <a:spLocks/>
            </p:cNvSpPr>
            <p:nvPr/>
          </p:nvSpPr>
          <p:spPr bwMode="hidden">
            <a:xfrm>
              <a:off x="5352" y="0"/>
              <a:ext cx="408" cy="414"/>
            </a:xfrm>
            <a:custGeom>
              <a:avLst/>
              <a:gdLst/>
              <a:ahLst/>
              <a:cxnLst>
                <a:cxn ang="0">
                  <a:pos x="407" y="414"/>
                </a:cxn>
                <a:cxn ang="0">
                  <a:pos x="407" y="396"/>
                </a:cxn>
                <a:cxn ang="0">
                  <a:pos x="222" y="192"/>
                </a:cxn>
                <a:cxn ang="0">
                  <a:pos x="12" y="0"/>
                </a:cxn>
                <a:cxn ang="0">
                  <a:pos x="0" y="0"/>
                </a:cxn>
                <a:cxn ang="0">
                  <a:pos x="108" y="102"/>
                </a:cxn>
                <a:cxn ang="0">
                  <a:pos x="216" y="204"/>
                </a:cxn>
                <a:cxn ang="0">
                  <a:pos x="407" y="414"/>
                </a:cxn>
                <a:cxn ang="0">
                  <a:pos x="407" y="414"/>
                </a:cxn>
              </a:cxnLst>
              <a:rect l="0" t="0" r="r" b="b"/>
              <a:pathLst>
                <a:path w="407" h="414">
                  <a:moveTo>
                    <a:pt x="407" y="414"/>
                  </a:moveTo>
                  <a:lnTo>
                    <a:pt x="407" y="396"/>
                  </a:lnTo>
                  <a:lnTo>
                    <a:pt x="222" y="192"/>
                  </a:lnTo>
                  <a:lnTo>
                    <a:pt x="12" y="0"/>
                  </a:lnTo>
                  <a:lnTo>
                    <a:pt x="0" y="0"/>
                  </a:lnTo>
                  <a:lnTo>
                    <a:pt x="108" y="102"/>
                  </a:lnTo>
                  <a:lnTo>
                    <a:pt x="216" y="204"/>
                  </a:lnTo>
                  <a:lnTo>
                    <a:pt x="407" y="414"/>
                  </a:lnTo>
                  <a:lnTo>
                    <a:pt x="407" y="414"/>
                  </a:lnTo>
                  <a:close/>
                </a:path>
              </a:pathLst>
            </a:custGeom>
            <a:solidFill>
              <a:schemeClr val="bg1"/>
            </a:solidFill>
            <a:ln w="9525">
              <a:noFill/>
              <a:round/>
              <a:headEnd/>
              <a:tailEnd/>
            </a:ln>
          </p:spPr>
          <p:txBody>
            <a:bodyPr/>
            <a:lstStyle/>
            <a:p>
              <a:pPr>
                <a:defRPr/>
              </a:pPr>
              <a:endParaRPr lang="en-US"/>
            </a:p>
          </p:txBody>
        </p:sp>
        <p:sp>
          <p:nvSpPr>
            <p:cNvPr id="32793" name="Freeform 25"/>
            <p:cNvSpPr>
              <a:spLocks/>
            </p:cNvSpPr>
            <p:nvPr/>
          </p:nvSpPr>
          <p:spPr bwMode="hidden">
            <a:xfrm>
              <a:off x="6" y="0"/>
              <a:ext cx="858" cy="1409"/>
            </a:xfrm>
            <a:custGeom>
              <a:avLst/>
              <a:gdLst/>
              <a:ahLst/>
              <a:cxnLst>
                <a:cxn ang="0">
                  <a:pos x="0" y="1361"/>
                </a:cxn>
                <a:cxn ang="0">
                  <a:pos x="0" y="1409"/>
                </a:cxn>
                <a:cxn ang="0">
                  <a:pos x="54" y="1211"/>
                </a:cxn>
                <a:cxn ang="0">
                  <a:pos x="126" y="1013"/>
                </a:cxn>
                <a:cxn ang="0">
                  <a:pos x="215" y="827"/>
                </a:cxn>
                <a:cxn ang="0">
                  <a:pos x="311" y="647"/>
                </a:cxn>
                <a:cxn ang="0">
                  <a:pos x="431" y="474"/>
                </a:cxn>
                <a:cxn ang="0">
                  <a:pos x="556" y="312"/>
                </a:cxn>
                <a:cxn ang="0">
                  <a:pos x="700" y="150"/>
                </a:cxn>
                <a:cxn ang="0">
                  <a:pos x="855" y="0"/>
                </a:cxn>
                <a:cxn ang="0">
                  <a:pos x="837" y="0"/>
                </a:cxn>
                <a:cxn ang="0">
                  <a:pos x="688" y="144"/>
                </a:cxn>
                <a:cxn ang="0">
                  <a:pos x="550" y="300"/>
                </a:cxn>
                <a:cxn ang="0">
                  <a:pos x="425" y="462"/>
                </a:cxn>
                <a:cxn ang="0">
                  <a:pos x="311" y="629"/>
                </a:cxn>
                <a:cxn ang="0">
                  <a:pos x="215" y="803"/>
                </a:cxn>
                <a:cxn ang="0">
                  <a:pos x="132" y="983"/>
                </a:cxn>
                <a:cxn ang="0">
                  <a:pos x="60" y="1169"/>
                </a:cxn>
                <a:cxn ang="0">
                  <a:pos x="0" y="1361"/>
                </a:cxn>
                <a:cxn ang="0">
                  <a:pos x="0" y="1361"/>
                </a:cxn>
              </a:cxnLst>
              <a:rect l="0" t="0" r="r" b="b"/>
              <a:pathLst>
                <a:path w="855" h="1409">
                  <a:moveTo>
                    <a:pt x="0" y="1361"/>
                  </a:moveTo>
                  <a:lnTo>
                    <a:pt x="0" y="1409"/>
                  </a:lnTo>
                  <a:lnTo>
                    <a:pt x="54" y="1211"/>
                  </a:lnTo>
                  <a:lnTo>
                    <a:pt x="126" y="1013"/>
                  </a:lnTo>
                  <a:lnTo>
                    <a:pt x="215" y="827"/>
                  </a:lnTo>
                  <a:lnTo>
                    <a:pt x="311" y="647"/>
                  </a:lnTo>
                  <a:lnTo>
                    <a:pt x="431" y="474"/>
                  </a:lnTo>
                  <a:lnTo>
                    <a:pt x="556" y="312"/>
                  </a:lnTo>
                  <a:lnTo>
                    <a:pt x="700" y="150"/>
                  </a:lnTo>
                  <a:lnTo>
                    <a:pt x="855" y="0"/>
                  </a:lnTo>
                  <a:lnTo>
                    <a:pt x="837" y="0"/>
                  </a:lnTo>
                  <a:lnTo>
                    <a:pt x="688" y="144"/>
                  </a:lnTo>
                  <a:lnTo>
                    <a:pt x="550" y="300"/>
                  </a:lnTo>
                  <a:lnTo>
                    <a:pt x="425" y="462"/>
                  </a:lnTo>
                  <a:lnTo>
                    <a:pt x="311" y="629"/>
                  </a:lnTo>
                  <a:lnTo>
                    <a:pt x="215" y="803"/>
                  </a:lnTo>
                  <a:lnTo>
                    <a:pt x="132" y="983"/>
                  </a:lnTo>
                  <a:lnTo>
                    <a:pt x="60" y="1169"/>
                  </a:lnTo>
                  <a:lnTo>
                    <a:pt x="0" y="1361"/>
                  </a:lnTo>
                  <a:lnTo>
                    <a:pt x="0" y="1361"/>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US"/>
            </a:p>
          </p:txBody>
        </p:sp>
        <p:sp>
          <p:nvSpPr>
            <p:cNvPr id="32794" name="Freeform 26"/>
            <p:cNvSpPr>
              <a:spLocks/>
            </p:cNvSpPr>
            <p:nvPr/>
          </p:nvSpPr>
          <p:spPr bwMode="hidden">
            <a:xfrm>
              <a:off x="6" y="0"/>
              <a:ext cx="588" cy="599"/>
            </a:xfrm>
            <a:custGeom>
              <a:avLst/>
              <a:gdLst/>
              <a:ahLst/>
              <a:cxnLst>
                <a:cxn ang="0">
                  <a:pos x="586" y="0"/>
                </a:cxn>
                <a:cxn ang="0">
                  <a:pos x="568" y="0"/>
                </a:cxn>
                <a:cxn ang="0">
                  <a:pos x="407" y="132"/>
                </a:cxn>
                <a:cxn ang="0">
                  <a:pos x="257" y="270"/>
                </a:cxn>
                <a:cxn ang="0">
                  <a:pos x="120" y="420"/>
                </a:cxn>
                <a:cxn ang="0">
                  <a:pos x="0" y="575"/>
                </a:cxn>
                <a:cxn ang="0">
                  <a:pos x="0" y="599"/>
                </a:cxn>
                <a:cxn ang="0">
                  <a:pos x="120" y="432"/>
                </a:cxn>
                <a:cxn ang="0">
                  <a:pos x="257" y="282"/>
                </a:cxn>
                <a:cxn ang="0">
                  <a:pos x="413" y="138"/>
                </a:cxn>
                <a:cxn ang="0">
                  <a:pos x="586" y="0"/>
                </a:cxn>
                <a:cxn ang="0">
                  <a:pos x="586" y="0"/>
                </a:cxn>
              </a:cxnLst>
              <a:rect l="0" t="0" r="r" b="b"/>
              <a:pathLst>
                <a:path w="586" h="599">
                  <a:moveTo>
                    <a:pt x="586" y="0"/>
                  </a:moveTo>
                  <a:lnTo>
                    <a:pt x="568" y="0"/>
                  </a:lnTo>
                  <a:lnTo>
                    <a:pt x="407" y="132"/>
                  </a:lnTo>
                  <a:lnTo>
                    <a:pt x="257" y="270"/>
                  </a:lnTo>
                  <a:lnTo>
                    <a:pt x="120" y="420"/>
                  </a:lnTo>
                  <a:lnTo>
                    <a:pt x="0" y="575"/>
                  </a:lnTo>
                  <a:lnTo>
                    <a:pt x="0" y="599"/>
                  </a:lnTo>
                  <a:lnTo>
                    <a:pt x="120" y="432"/>
                  </a:lnTo>
                  <a:lnTo>
                    <a:pt x="257" y="282"/>
                  </a:lnTo>
                  <a:lnTo>
                    <a:pt x="413" y="138"/>
                  </a:lnTo>
                  <a:lnTo>
                    <a:pt x="586" y="0"/>
                  </a:lnTo>
                  <a:lnTo>
                    <a:pt x="586" y="0"/>
                  </a:lnTo>
                  <a:close/>
                </a:path>
              </a:pathLst>
            </a:custGeom>
            <a:solidFill>
              <a:schemeClr val="bg1"/>
            </a:solidFill>
            <a:ln w="9525">
              <a:noFill/>
              <a:round/>
              <a:headEnd/>
              <a:tailEnd/>
            </a:ln>
          </p:spPr>
          <p:txBody>
            <a:bodyPr/>
            <a:lstStyle/>
            <a:p>
              <a:pPr>
                <a:defRPr/>
              </a:pPr>
              <a:endParaRPr lang="en-US"/>
            </a:p>
          </p:txBody>
        </p:sp>
        <p:sp>
          <p:nvSpPr>
            <p:cNvPr id="32795" name="Freeform 27"/>
            <p:cNvSpPr>
              <a:spLocks/>
            </p:cNvSpPr>
            <p:nvPr/>
          </p:nvSpPr>
          <p:spPr bwMode="hidden">
            <a:xfrm>
              <a:off x="6" y="0"/>
              <a:ext cx="270" cy="252"/>
            </a:xfrm>
            <a:custGeom>
              <a:avLst/>
              <a:gdLst/>
              <a:ahLst/>
              <a:cxnLst>
                <a:cxn ang="0">
                  <a:pos x="269" y="0"/>
                </a:cxn>
                <a:cxn ang="0">
                  <a:pos x="251" y="0"/>
                </a:cxn>
                <a:cxn ang="0">
                  <a:pos x="120" y="114"/>
                </a:cxn>
                <a:cxn ang="0">
                  <a:pos x="60" y="174"/>
                </a:cxn>
                <a:cxn ang="0">
                  <a:pos x="0" y="234"/>
                </a:cxn>
                <a:cxn ang="0">
                  <a:pos x="0" y="252"/>
                </a:cxn>
                <a:cxn ang="0">
                  <a:pos x="126" y="120"/>
                </a:cxn>
                <a:cxn ang="0">
                  <a:pos x="269" y="0"/>
                </a:cxn>
                <a:cxn ang="0">
                  <a:pos x="269" y="0"/>
                </a:cxn>
              </a:cxnLst>
              <a:rect l="0" t="0" r="r" b="b"/>
              <a:pathLst>
                <a:path w="269" h="252">
                  <a:moveTo>
                    <a:pt x="269" y="0"/>
                  </a:moveTo>
                  <a:lnTo>
                    <a:pt x="251" y="0"/>
                  </a:lnTo>
                  <a:lnTo>
                    <a:pt x="120" y="114"/>
                  </a:lnTo>
                  <a:lnTo>
                    <a:pt x="60" y="174"/>
                  </a:lnTo>
                  <a:lnTo>
                    <a:pt x="0" y="234"/>
                  </a:lnTo>
                  <a:lnTo>
                    <a:pt x="0" y="252"/>
                  </a:lnTo>
                  <a:lnTo>
                    <a:pt x="126" y="120"/>
                  </a:lnTo>
                  <a:lnTo>
                    <a:pt x="269" y="0"/>
                  </a:lnTo>
                  <a:lnTo>
                    <a:pt x="269" y="0"/>
                  </a:lnTo>
                  <a:close/>
                </a:path>
              </a:pathLst>
            </a:custGeom>
            <a:solidFill>
              <a:schemeClr val="bg1"/>
            </a:solidFill>
            <a:ln w="9525">
              <a:noFill/>
              <a:round/>
              <a:headEnd/>
              <a:tailEnd/>
            </a:ln>
          </p:spPr>
          <p:txBody>
            <a:bodyPr/>
            <a:lstStyle/>
            <a:p>
              <a:pPr>
                <a:defRPr/>
              </a:pPr>
              <a:endParaRPr lang="en-US"/>
            </a:p>
          </p:txBody>
        </p:sp>
        <p:sp>
          <p:nvSpPr>
            <p:cNvPr id="32796" name="Line 28"/>
            <p:cNvSpPr>
              <a:spLocks noChangeShapeType="1"/>
            </p:cNvSpPr>
            <p:nvPr/>
          </p:nvSpPr>
          <p:spPr bwMode="hidden">
            <a:xfrm>
              <a:off x="1" y="2749"/>
              <a:ext cx="5758" cy="0"/>
            </a:xfrm>
            <a:prstGeom prst="line">
              <a:avLst/>
            </a:prstGeom>
            <a:noFill/>
            <a:ln w="15875">
              <a:solidFill>
                <a:schemeClr val="bg1"/>
              </a:solidFill>
              <a:round/>
              <a:headEnd/>
              <a:tailEnd/>
            </a:ln>
            <a:effectLst/>
          </p:spPr>
          <p:txBody>
            <a:bodyPr/>
            <a:lstStyle/>
            <a:p>
              <a:pPr>
                <a:defRPr/>
              </a:pPr>
              <a:endParaRPr lang="en-US"/>
            </a:p>
          </p:txBody>
        </p:sp>
        <p:sp>
          <p:nvSpPr>
            <p:cNvPr id="32797" name="Line 29"/>
            <p:cNvSpPr>
              <a:spLocks noChangeShapeType="1"/>
            </p:cNvSpPr>
            <p:nvPr/>
          </p:nvSpPr>
          <p:spPr bwMode="hidden">
            <a:xfrm>
              <a:off x="1" y="2356"/>
              <a:ext cx="5758" cy="0"/>
            </a:xfrm>
            <a:prstGeom prst="line">
              <a:avLst/>
            </a:prstGeom>
            <a:noFill/>
            <a:ln w="15875">
              <a:solidFill>
                <a:schemeClr val="bg1"/>
              </a:solidFill>
              <a:round/>
              <a:headEnd/>
              <a:tailEnd/>
            </a:ln>
            <a:effectLst/>
          </p:spPr>
          <p:txBody>
            <a:bodyPr/>
            <a:lstStyle/>
            <a:p>
              <a:pPr>
                <a:defRPr/>
              </a:pPr>
              <a:endParaRPr lang="en-US"/>
            </a:p>
          </p:txBody>
        </p:sp>
        <p:sp>
          <p:nvSpPr>
            <p:cNvPr id="32798" name="Line 30"/>
            <p:cNvSpPr>
              <a:spLocks noChangeShapeType="1"/>
            </p:cNvSpPr>
            <p:nvPr/>
          </p:nvSpPr>
          <p:spPr bwMode="hidden">
            <a:xfrm>
              <a:off x="1" y="3142"/>
              <a:ext cx="5758" cy="0"/>
            </a:xfrm>
            <a:prstGeom prst="line">
              <a:avLst/>
            </a:prstGeom>
            <a:noFill/>
            <a:ln w="15875">
              <a:solidFill>
                <a:schemeClr val="bg2"/>
              </a:solidFill>
              <a:round/>
              <a:headEnd/>
              <a:tailEnd/>
            </a:ln>
            <a:effectLst/>
          </p:spPr>
          <p:txBody>
            <a:bodyPr/>
            <a:lstStyle/>
            <a:p>
              <a:pPr>
                <a:defRPr/>
              </a:pPr>
              <a:endParaRPr lang="en-US"/>
            </a:p>
          </p:txBody>
        </p:sp>
        <p:grpSp>
          <p:nvGrpSpPr>
            <p:cNvPr id="1047" name="Group 31"/>
            <p:cNvGrpSpPr>
              <a:grpSpLocks/>
            </p:cNvGrpSpPr>
            <p:nvPr/>
          </p:nvGrpSpPr>
          <p:grpSpPr bwMode="auto">
            <a:xfrm>
              <a:off x="1" y="392"/>
              <a:ext cx="5758" cy="1571"/>
              <a:chOff x="1" y="392"/>
              <a:chExt cx="5758" cy="1571"/>
            </a:xfrm>
          </p:grpSpPr>
          <p:sp>
            <p:nvSpPr>
              <p:cNvPr id="32800" name="Line 32"/>
              <p:cNvSpPr>
                <a:spLocks noChangeShapeType="1"/>
              </p:cNvSpPr>
              <p:nvPr userDrawn="1"/>
            </p:nvSpPr>
            <p:spPr bwMode="hidden">
              <a:xfrm>
                <a:off x="1" y="784"/>
                <a:ext cx="5758" cy="0"/>
              </a:xfrm>
              <a:prstGeom prst="line">
                <a:avLst/>
              </a:prstGeom>
              <a:noFill/>
              <a:ln w="15875">
                <a:solidFill>
                  <a:schemeClr val="bg1"/>
                </a:solidFill>
                <a:round/>
                <a:headEnd/>
                <a:tailEnd/>
              </a:ln>
              <a:effectLst/>
            </p:spPr>
            <p:txBody>
              <a:bodyPr/>
              <a:lstStyle/>
              <a:p>
                <a:pPr>
                  <a:defRPr/>
                </a:pPr>
                <a:endParaRPr lang="en-US"/>
              </a:p>
            </p:txBody>
          </p:sp>
          <p:sp>
            <p:nvSpPr>
              <p:cNvPr id="32801" name="Line 33"/>
              <p:cNvSpPr>
                <a:spLocks noChangeShapeType="1"/>
              </p:cNvSpPr>
              <p:nvPr userDrawn="1"/>
            </p:nvSpPr>
            <p:spPr bwMode="hidden">
              <a:xfrm>
                <a:off x="1" y="1963"/>
                <a:ext cx="5758" cy="0"/>
              </a:xfrm>
              <a:prstGeom prst="line">
                <a:avLst/>
              </a:prstGeom>
              <a:noFill/>
              <a:ln w="15875">
                <a:solidFill>
                  <a:schemeClr val="bg1"/>
                </a:solidFill>
                <a:round/>
                <a:headEnd/>
                <a:tailEnd/>
              </a:ln>
              <a:effectLst/>
            </p:spPr>
            <p:txBody>
              <a:bodyPr/>
              <a:lstStyle/>
              <a:p>
                <a:pPr>
                  <a:defRPr/>
                </a:pPr>
                <a:endParaRPr lang="en-US"/>
              </a:p>
            </p:txBody>
          </p:sp>
          <p:sp>
            <p:nvSpPr>
              <p:cNvPr id="32802" name="Line 34"/>
              <p:cNvSpPr>
                <a:spLocks noChangeShapeType="1"/>
              </p:cNvSpPr>
              <p:nvPr userDrawn="1"/>
            </p:nvSpPr>
            <p:spPr bwMode="hidden">
              <a:xfrm>
                <a:off x="1" y="1570"/>
                <a:ext cx="5758" cy="0"/>
              </a:xfrm>
              <a:prstGeom prst="line">
                <a:avLst/>
              </a:prstGeom>
              <a:noFill/>
              <a:ln w="15875">
                <a:solidFill>
                  <a:schemeClr val="bg1"/>
                </a:solidFill>
                <a:round/>
                <a:headEnd/>
                <a:tailEnd/>
              </a:ln>
              <a:effectLst/>
            </p:spPr>
            <p:txBody>
              <a:bodyPr/>
              <a:lstStyle/>
              <a:p>
                <a:pPr>
                  <a:defRPr/>
                </a:pPr>
                <a:endParaRPr lang="en-US"/>
              </a:p>
            </p:txBody>
          </p:sp>
          <p:sp>
            <p:nvSpPr>
              <p:cNvPr id="32803" name="Line 35"/>
              <p:cNvSpPr>
                <a:spLocks noChangeShapeType="1"/>
              </p:cNvSpPr>
              <p:nvPr userDrawn="1"/>
            </p:nvSpPr>
            <p:spPr bwMode="hidden">
              <a:xfrm>
                <a:off x="1" y="1177"/>
                <a:ext cx="5758" cy="0"/>
              </a:xfrm>
              <a:prstGeom prst="line">
                <a:avLst/>
              </a:prstGeom>
              <a:noFill/>
              <a:ln w="15875">
                <a:solidFill>
                  <a:schemeClr val="bg1"/>
                </a:solidFill>
                <a:round/>
                <a:headEnd/>
                <a:tailEnd/>
              </a:ln>
              <a:effectLst/>
            </p:spPr>
            <p:txBody>
              <a:bodyPr/>
              <a:lstStyle/>
              <a:p>
                <a:pPr>
                  <a:defRPr/>
                </a:pPr>
                <a:endParaRPr lang="en-US"/>
              </a:p>
            </p:txBody>
          </p:sp>
          <p:sp>
            <p:nvSpPr>
              <p:cNvPr id="32804" name="Line 36"/>
              <p:cNvSpPr>
                <a:spLocks noChangeShapeType="1"/>
              </p:cNvSpPr>
              <p:nvPr userDrawn="1"/>
            </p:nvSpPr>
            <p:spPr bwMode="hidden">
              <a:xfrm>
                <a:off x="1" y="392"/>
                <a:ext cx="5758" cy="0"/>
              </a:xfrm>
              <a:prstGeom prst="line">
                <a:avLst/>
              </a:prstGeom>
              <a:noFill/>
              <a:ln w="15875">
                <a:solidFill>
                  <a:schemeClr val="bg1"/>
                </a:solidFill>
                <a:round/>
                <a:headEnd/>
                <a:tailEnd/>
              </a:ln>
              <a:effectLst/>
            </p:spPr>
            <p:txBody>
              <a:bodyPr/>
              <a:lstStyle/>
              <a:p>
                <a:pPr>
                  <a:defRPr/>
                </a:pPr>
                <a:endParaRPr lang="en-US"/>
              </a:p>
            </p:txBody>
          </p:sp>
        </p:grpSp>
        <p:sp>
          <p:nvSpPr>
            <p:cNvPr id="32805" name="Line 37"/>
            <p:cNvSpPr>
              <a:spLocks noChangeShapeType="1"/>
            </p:cNvSpPr>
            <p:nvPr/>
          </p:nvSpPr>
          <p:spPr bwMode="hidden">
            <a:xfrm>
              <a:off x="1" y="3928"/>
              <a:ext cx="5758" cy="0"/>
            </a:xfrm>
            <a:prstGeom prst="line">
              <a:avLst/>
            </a:prstGeom>
            <a:noFill/>
            <a:ln w="15875">
              <a:solidFill>
                <a:schemeClr val="bg2"/>
              </a:solidFill>
              <a:round/>
              <a:headEnd/>
              <a:tailEnd/>
            </a:ln>
            <a:effectLst/>
          </p:spPr>
          <p:txBody>
            <a:bodyPr/>
            <a:lstStyle/>
            <a:p>
              <a:pPr>
                <a:defRPr/>
              </a:pPr>
              <a:endParaRPr lang="en-US"/>
            </a:p>
          </p:txBody>
        </p:sp>
        <p:sp>
          <p:nvSpPr>
            <p:cNvPr id="32806" name="Line 38"/>
            <p:cNvSpPr>
              <a:spLocks noChangeShapeType="1"/>
            </p:cNvSpPr>
            <p:nvPr/>
          </p:nvSpPr>
          <p:spPr bwMode="hidden">
            <a:xfrm>
              <a:off x="1" y="3535"/>
              <a:ext cx="5758" cy="0"/>
            </a:xfrm>
            <a:prstGeom prst="line">
              <a:avLst/>
            </a:prstGeom>
            <a:noFill/>
            <a:ln w="15875">
              <a:solidFill>
                <a:schemeClr val="bg2"/>
              </a:solidFill>
              <a:round/>
              <a:headEnd/>
              <a:tailEnd/>
            </a:ln>
            <a:effectLst/>
          </p:spPr>
          <p:txBody>
            <a:bodyPr/>
            <a:lstStyle/>
            <a:p>
              <a:pPr>
                <a:defRPr/>
              </a:pPr>
              <a:endParaRPr lang="en-US"/>
            </a:p>
          </p:txBody>
        </p:sp>
      </p:grpSp>
      <p:sp>
        <p:nvSpPr>
          <p:cNvPr id="32807" name="Rectangle 39"/>
          <p:cNvSpPr>
            <a:spLocks noGrp="1" noChangeArrowheads="1"/>
          </p:cNvSpPr>
          <p:nvPr>
            <p:ph type="title"/>
          </p:nvPr>
        </p:nvSpPr>
        <p:spPr bwMode="auto">
          <a:xfrm>
            <a:off x="457200" y="277813"/>
            <a:ext cx="8229600" cy="1139825"/>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p>
            <a:pPr lvl="0"/>
            <a:r>
              <a:rPr lang="en-US" smtClean="0"/>
              <a:t>Click to edit Master title style</a:t>
            </a:r>
          </a:p>
        </p:txBody>
      </p:sp>
      <p:sp>
        <p:nvSpPr>
          <p:cNvPr id="32808" name="Rectangle 40"/>
          <p:cNvSpPr>
            <a:spLocks noGrp="1" noChangeArrowheads="1"/>
          </p:cNvSpPr>
          <p:nvPr>
            <p:ph type="dt" sz="half" idx="2"/>
          </p:nvPr>
        </p:nvSpPr>
        <p:spPr bwMode="auto">
          <a:xfrm>
            <a:off x="457200" y="6243638"/>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000">
                <a:effectLst>
                  <a:outerShdw blurRad="38100" dist="38100" dir="2700000" algn="tl">
                    <a:srgbClr val="000000"/>
                  </a:outerShdw>
                </a:effectLst>
              </a:defRPr>
            </a:lvl1pPr>
          </a:lstStyle>
          <a:p>
            <a:pPr>
              <a:defRPr/>
            </a:pPr>
            <a:endParaRPr lang="en-US"/>
          </a:p>
        </p:txBody>
      </p:sp>
      <p:sp>
        <p:nvSpPr>
          <p:cNvPr id="32809" name="Rectangle 41"/>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000">
                <a:effectLst>
                  <a:outerShdw blurRad="38100" dist="38100" dir="2700000" algn="tl">
                    <a:srgbClr val="000000"/>
                  </a:outerShdw>
                </a:effectLst>
              </a:defRPr>
            </a:lvl1pPr>
          </a:lstStyle>
          <a:p>
            <a:pPr>
              <a:defRPr/>
            </a:pPr>
            <a:endParaRPr lang="en-US"/>
          </a:p>
        </p:txBody>
      </p:sp>
      <p:sp>
        <p:nvSpPr>
          <p:cNvPr id="32810" name="Rectangle 42"/>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000">
                <a:effectLst>
                  <a:outerShdw blurRad="38100" dist="38100" dir="2700000" algn="tl">
                    <a:srgbClr val="000000"/>
                  </a:outerShdw>
                </a:effectLst>
              </a:defRPr>
            </a:lvl1pPr>
          </a:lstStyle>
          <a:p>
            <a:pPr>
              <a:defRPr/>
            </a:pPr>
            <a:fld id="{753AA07C-B091-4F03-A6DC-D253B22C9E8D}" type="slidenum">
              <a:rPr lang="en-US"/>
              <a:pPr>
                <a:defRPr/>
              </a:pPr>
              <a:t>‹#›</a:t>
            </a:fld>
            <a:endParaRPr lang="en-US"/>
          </a:p>
        </p:txBody>
      </p:sp>
      <p:sp>
        <p:nvSpPr>
          <p:cNvPr id="32811" name="Rectangle 43"/>
          <p:cNvSpPr>
            <a:spLocks noGrp="1" noChangeArrowheads="1"/>
          </p:cNvSpPr>
          <p:nvPr>
            <p:ph type="body" idx="1"/>
          </p:nvPr>
        </p:nvSpPr>
        <p:spPr bwMode="auto">
          <a:xfrm>
            <a:off x="457200" y="1600200"/>
            <a:ext cx="8229600" cy="4530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dk2" tx1="lt1" bg2="dk1" tx2="lt2" accent1="accent1" accent2="accent2" accent3="accent3" accent4="accent4" accent5="accent5" accent6="accent6" hlink="hlink" folHlink="folHlink"/>
  <p:sldLayoutIdLst>
    <p:sldLayoutId id="2147483708"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iming>
    <p:tnLst>
      <p:par>
        <p:cTn id="1" dur="indefinite" restart="never" nodeType="tmRoot"/>
      </p:par>
    </p:tnLst>
  </p:timing>
  <p:txStyles>
    <p:title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9pPr>
    </p:titleStyle>
    <p:bodyStyle>
      <a:lvl1pPr marL="342900" indent="-342900" algn="l" rtl="0" eaLnBrk="0" fontAlgn="base" hangingPunct="0">
        <a:spcBef>
          <a:spcPct val="20000"/>
        </a:spcBef>
        <a:spcAft>
          <a:spcPct val="0"/>
        </a:spcAft>
        <a:buClr>
          <a:schemeClr val="hlink"/>
        </a:buClr>
        <a:buSzPct val="60000"/>
        <a:buFont typeface="Wingding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1"/>
        </a:buClr>
        <a:buChar char="•"/>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accent2"/>
        </a:buClr>
        <a:buSzPct val="60000"/>
        <a:buFont typeface="Wingdings" pitchFamily="2" charset="2"/>
        <a:buChar char="n"/>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tx2"/>
        </a:buClr>
        <a:buChar char="•"/>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folHlink"/>
        </a:buClr>
        <a:buSzPct val="60000"/>
        <a:buFont typeface="Wingdings" pitchFamily="2" charset="2"/>
        <a:buChar char="n"/>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folHlink"/>
        </a:buClr>
        <a:buSzPct val="60000"/>
        <a:buFont typeface="Wingdings" pitchFamily="2" charset="2"/>
        <a:buChar char="n"/>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folHlink"/>
        </a:buClr>
        <a:buSzPct val="60000"/>
        <a:buFont typeface="Wingdings" pitchFamily="2" charset="2"/>
        <a:buChar char="n"/>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folHlink"/>
        </a:buClr>
        <a:buSzPct val="60000"/>
        <a:buFont typeface="Wingdings" pitchFamily="2" charset="2"/>
        <a:buChar char="n"/>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folHlink"/>
        </a:buClr>
        <a:buSzPct val="60000"/>
        <a:buFont typeface="Wingdings" pitchFamily="2" charset="2"/>
        <a:buChar char="n"/>
        <a:defRPr sz="2000">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http://www.div12apa.org/"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457200" y="457200"/>
            <a:ext cx="8229600" cy="6172200"/>
          </a:xfrm>
        </p:spPr>
        <p:txBody>
          <a:bodyPr/>
          <a:lstStyle/>
          <a:p>
            <a:pPr eaLnBrk="1" hangingPunct="1">
              <a:defRPr/>
            </a:pPr>
            <a:r>
              <a:rPr lang="en-US" dirty="0" smtClean="0"/>
              <a:t/>
            </a:r>
            <a:br>
              <a:rPr lang="en-US" dirty="0" smtClean="0"/>
            </a:br>
            <a:r>
              <a:rPr lang="en-US" dirty="0" smtClean="0"/>
              <a:t/>
            </a:r>
            <a:br>
              <a:rPr lang="en-US" dirty="0" smtClean="0"/>
            </a:br>
            <a:r>
              <a:rPr lang="en-US" dirty="0" smtClean="0"/>
              <a:t/>
            </a:r>
            <a:br>
              <a:rPr lang="en-US" dirty="0" smtClean="0"/>
            </a:br>
            <a:r>
              <a:rPr lang="en-US" dirty="0" smtClean="0"/>
              <a:t/>
            </a:r>
            <a:br>
              <a:rPr lang="en-US" dirty="0" smtClean="0"/>
            </a:br>
            <a:r>
              <a:rPr lang="en-US" dirty="0" smtClean="0"/>
              <a:t/>
            </a:r>
            <a:br>
              <a:rPr lang="en-US" dirty="0" smtClean="0"/>
            </a:br>
            <a:endParaRPr lang="en-US" dirty="0" smtClean="0"/>
          </a:p>
        </p:txBody>
      </p:sp>
      <p:sp>
        <p:nvSpPr>
          <p:cNvPr id="3075" name="Rectangle 4"/>
          <p:cNvSpPr>
            <a:spLocks noChangeArrowheads="1"/>
          </p:cNvSpPr>
          <p:nvPr/>
        </p:nvSpPr>
        <p:spPr bwMode="auto">
          <a:xfrm>
            <a:off x="0" y="997567"/>
            <a:ext cx="9144000" cy="4862870"/>
          </a:xfrm>
          <a:prstGeom prst="rect">
            <a:avLst/>
          </a:prstGeom>
          <a:noFill/>
          <a:ln w="9525">
            <a:noFill/>
            <a:miter lim="800000"/>
            <a:headEnd/>
            <a:tailEnd/>
          </a:ln>
        </p:spPr>
        <p:txBody>
          <a:bodyPr anchor="ctr">
            <a:spAutoFit/>
          </a:bodyPr>
          <a:lstStyle/>
          <a:p>
            <a:pPr algn="ctr"/>
            <a:endParaRPr lang="en-US" sz="2800" dirty="0"/>
          </a:p>
          <a:p>
            <a:pPr algn="ctr"/>
            <a:r>
              <a:rPr lang="en-US" sz="2800" dirty="0" smtClean="0"/>
              <a:t>Clinical Psychology</a:t>
            </a:r>
            <a:endParaRPr lang="en-US" sz="2800" dirty="0"/>
          </a:p>
          <a:p>
            <a:pPr algn="ctr"/>
            <a:endParaRPr lang="en-US" sz="2800" dirty="0"/>
          </a:p>
          <a:p>
            <a:pPr algn="ctr"/>
            <a:endParaRPr lang="en-US" sz="2800" dirty="0" smtClean="0"/>
          </a:p>
          <a:p>
            <a:pPr algn="ctr"/>
            <a:r>
              <a:rPr lang="en-US" sz="1400" dirty="0" smtClean="0"/>
              <a:t>Presentation created by</a:t>
            </a:r>
          </a:p>
          <a:p>
            <a:pPr algn="ctr"/>
            <a:r>
              <a:rPr lang="en-US" sz="1400" dirty="0" smtClean="0"/>
              <a:t>Irving B. Weiner</a:t>
            </a:r>
          </a:p>
          <a:p>
            <a:pPr algn="ctr"/>
            <a:r>
              <a:rPr lang="en-US" sz="1400" dirty="0" smtClean="0"/>
              <a:t>University of South Florida</a:t>
            </a:r>
          </a:p>
          <a:p>
            <a:pPr algn="ctr"/>
            <a:r>
              <a:rPr lang="en-US" sz="1400" dirty="0" smtClean="0"/>
              <a:t>Division 12, Society of Clinical Psychology</a:t>
            </a:r>
          </a:p>
          <a:p>
            <a:pPr algn="ctr"/>
            <a:r>
              <a:rPr lang="en-US" sz="1400" dirty="0" smtClean="0"/>
              <a:t>American Psychological Association</a:t>
            </a:r>
            <a:endParaRPr lang="en-US" sz="1400" dirty="0"/>
          </a:p>
          <a:p>
            <a:pPr algn="ctr"/>
            <a:endParaRPr lang="en-US" sz="3200" dirty="0" smtClean="0"/>
          </a:p>
          <a:p>
            <a:pPr algn="ctr"/>
            <a:endParaRPr lang="en-US" sz="3200" dirty="0"/>
          </a:p>
          <a:p>
            <a:pPr algn="ctr"/>
            <a:endParaRPr lang="en-US" sz="3200" dirty="0"/>
          </a:p>
          <a:p>
            <a:pPr algn="ctr"/>
            <a:endParaRPr lang="en-US" sz="32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pPr eaLnBrk="1" hangingPunct="1">
              <a:defRPr/>
            </a:pPr>
            <a:r>
              <a:rPr lang="en-US" dirty="0" smtClean="0"/>
              <a:t>What Is Clinical Psychology?</a:t>
            </a:r>
          </a:p>
        </p:txBody>
      </p:sp>
      <p:sp>
        <p:nvSpPr>
          <p:cNvPr id="38915" name="Rectangle 3"/>
          <p:cNvSpPr>
            <a:spLocks noGrp="1" noChangeArrowheads="1"/>
          </p:cNvSpPr>
          <p:nvPr>
            <p:ph type="body" idx="1"/>
          </p:nvPr>
        </p:nvSpPr>
        <p:spPr/>
        <p:txBody>
          <a:bodyPr/>
          <a:lstStyle/>
          <a:p>
            <a:pPr eaLnBrk="1" hangingPunct="1">
              <a:buFont typeface="Wingdings" pitchFamily="2" charset="2"/>
              <a:buChar char="§"/>
              <a:defRPr/>
            </a:pPr>
            <a:r>
              <a:rPr lang="en-US" sz="2000" dirty="0" smtClean="0"/>
              <a:t>Clinical Psychology is a field of psychology concerned with understanding, evaluating, alleviating, and preventing mental and emotional disorders and promoting human adaptation, adjustment, and personal effectiveness and satisfaction. </a:t>
            </a:r>
          </a:p>
          <a:p>
            <a:pPr eaLnBrk="1" hangingPunct="1">
              <a:buFont typeface="Wingdings" pitchFamily="2" charset="2"/>
              <a:buChar char="§"/>
              <a:defRPr/>
            </a:pPr>
            <a:endParaRPr lang="en-US" sz="1050" dirty="0" smtClean="0"/>
          </a:p>
          <a:p>
            <a:pPr eaLnBrk="1" hangingPunct="1">
              <a:buFont typeface="Wingdings" pitchFamily="2" charset="2"/>
              <a:buChar char="§"/>
              <a:defRPr/>
            </a:pPr>
            <a:r>
              <a:rPr lang="en-US" sz="2000" dirty="0" smtClean="0"/>
              <a:t>Clinical psychologists address the intellectual, emotional, biological, psychological, social, and behavioral aspects of human functioning across the life span, in varying cultures, and at all socioeconomic levels.</a:t>
            </a:r>
          </a:p>
          <a:p>
            <a:pPr eaLnBrk="1" hangingPunct="1">
              <a:buFont typeface="Wingdings" pitchFamily="2" charset="2"/>
              <a:buChar char="§"/>
              <a:defRPr/>
            </a:pPr>
            <a:endParaRPr lang="en-US" sz="1050" dirty="0" smtClean="0"/>
          </a:p>
          <a:p>
            <a:pPr eaLnBrk="1" hangingPunct="1">
              <a:buFont typeface="Wingdings" pitchFamily="2" charset="2"/>
              <a:buChar char="§"/>
              <a:defRPr/>
            </a:pPr>
            <a:r>
              <a:rPr lang="en-US" sz="2000" dirty="0" smtClean="0"/>
              <a:t>Clinical Psychology is a </a:t>
            </a:r>
            <a:r>
              <a:rPr lang="en-US" sz="2000" i="1" dirty="0" smtClean="0"/>
              <a:t>science</a:t>
            </a:r>
            <a:r>
              <a:rPr lang="en-US" sz="2000" dirty="0" smtClean="0"/>
              <a:t> that generates research efforts to discover and validate information about what people are like and why they behave as they do. </a:t>
            </a:r>
          </a:p>
          <a:p>
            <a:pPr eaLnBrk="1" hangingPunct="1">
              <a:defRPr/>
            </a:pPr>
            <a:endParaRPr lang="en-US" sz="2400" dirty="0" smtClean="0"/>
          </a:p>
          <a:p>
            <a:pPr eaLnBrk="1" hangingPunct="1">
              <a:buFont typeface="Wingdings" pitchFamily="2" charset="2"/>
              <a:buNone/>
              <a:defRPr/>
            </a:pPr>
            <a:endParaRPr lang="en-US" sz="2400"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pPr eaLnBrk="1" hangingPunct="1">
              <a:defRPr/>
            </a:pPr>
            <a:r>
              <a:rPr lang="en-US" dirty="0" smtClean="0"/>
              <a:t>What Is Clinical Psychology?</a:t>
            </a:r>
          </a:p>
        </p:txBody>
      </p:sp>
      <p:sp>
        <p:nvSpPr>
          <p:cNvPr id="38915" name="Rectangle 3"/>
          <p:cNvSpPr>
            <a:spLocks noGrp="1" noChangeArrowheads="1"/>
          </p:cNvSpPr>
          <p:nvPr>
            <p:ph type="body" idx="1"/>
          </p:nvPr>
        </p:nvSpPr>
        <p:spPr/>
        <p:txBody>
          <a:bodyPr/>
          <a:lstStyle/>
          <a:p>
            <a:pPr eaLnBrk="1" hangingPunct="1">
              <a:buFont typeface="Wingdings" pitchFamily="2" charset="2"/>
              <a:buChar char="§"/>
              <a:defRPr/>
            </a:pPr>
            <a:r>
              <a:rPr lang="en-US" sz="2000" dirty="0" smtClean="0"/>
              <a:t>Clinical Psychology is also a professional </a:t>
            </a:r>
            <a:r>
              <a:rPr lang="en-US" sz="2000" i="1" dirty="0" smtClean="0"/>
              <a:t>practice</a:t>
            </a:r>
            <a:r>
              <a:rPr lang="en-US" sz="2000" dirty="0" smtClean="0"/>
              <a:t> that provides health care services. </a:t>
            </a:r>
          </a:p>
          <a:p>
            <a:pPr eaLnBrk="1" hangingPunct="1">
              <a:buFont typeface="Wingdings" pitchFamily="2" charset="2"/>
              <a:buChar char="§"/>
              <a:defRPr/>
            </a:pPr>
            <a:endParaRPr lang="en-US" sz="1050" dirty="0" smtClean="0"/>
          </a:p>
          <a:p>
            <a:pPr eaLnBrk="1" hangingPunct="1">
              <a:buFont typeface="Wingdings" pitchFamily="2" charset="2"/>
              <a:buChar char="§"/>
              <a:defRPr/>
            </a:pPr>
            <a:r>
              <a:rPr lang="en-US" sz="2000" dirty="0" smtClean="0"/>
              <a:t>The essence of Clinical Psychology is an integration of science and practice pursuits.</a:t>
            </a:r>
          </a:p>
          <a:p>
            <a:pPr eaLnBrk="1" hangingPunct="1">
              <a:buFont typeface="Wingdings" pitchFamily="2" charset="2"/>
              <a:buChar char="§"/>
              <a:defRPr/>
            </a:pPr>
            <a:endParaRPr lang="en-US" sz="1050" dirty="0" smtClean="0"/>
          </a:p>
          <a:p>
            <a:pPr eaLnBrk="1" hangingPunct="1">
              <a:buFont typeface="Wingdings" pitchFamily="2" charset="2"/>
              <a:buChar char="§"/>
              <a:defRPr/>
            </a:pPr>
            <a:r>
              <a:rPr lang="en-US" sz="2000" dirty="0" smtClean="0"/>
              <a:t>Clinical psychologists are educated and trained in both scientific and practical methods, and the primary journal in the field is titled </a:t>
            </a:r>
            <a:r>
              <a:rPr lang="en-US" sz="2000" i="1" dirty="0" smtClean="0"/>
              <a:t>Clinical Psychology: Science and Practice.</a:t>
            </a:r>
            <a:endParaRPr lang="en-US" sz="2400" dirty="0" smtClean="0"/>
          </a:p>
          <a:p>
            <a:pPr eaLnBrk="1" hangingPunct="1">
              <a:buFont typeface="Wingdings" pitchFamily="2" charset="2"/>
              <a:buNone/>
              <a:defRPr/>
            </a:pPr>
            <a:endParaRPr lang="en-US" sz="2400" dirty="0"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pPr eaLnBrk="1" hangingPunct="1">
              <a:defRPr/>
            </a:pPr>
            <a:r>
              <a:rPr lang="en-US" sz="3600" dirty="0" smtClean="0"/>
              <a:t>What Do Clinical Psychologists Do?</a:t>
            </a:r>
          </a:p>
        </p:txBody>
      </p:sp>
      <p:sp>
        <p:nvSpPr>
          <p:cNvPr id="38915" name="Rectangle 3"/>
          <p:cNvSpPr>
            <a:spLocks noGrp="1" noChangeArrowheads="1"/>
          </p:cNvSpPr>
          <p:nvPr>
            <p:ph type="body" idx="1"/>
          </p:nvPr>
        </p:nvSpPr>
        <p:spPr/>
        <p:txBody>
          <a:bodyPr/>
          <a:lstStyle/>
          <a:p>
            <a:pPr eaLnBrk="1" hangingPunct="1">
              <a:buFont typeface="Wingdings" pitchFamily="2" charset="2"/>
              <a:buChar char="§"/>
              <a:defRPr/>
            </a:pPr>
            <a:r>
              <a:rPr lang="en-US" sz="2000" dirty="0" smtClean="0"/>
              <a:t>Some clinical psychologists engage in academic work in which they teach students, conduct research, and write articles and books for publication.</a:t>
            </a:r>
          </a:p>
          <a:p>
            <a:pPr eaLnBrk="1" hangingPunct="1">
              <a:buFont typeface="Wingdings" pitchFamily="2" charset="2"/>
              <a:buChar char="§"/>
              <a:defRPr/>
            </a:pPr>
            <a:endParaRPr lang="en-US" sz="1050" dirty="0" smtClean="0"/>
          </a:p>
          <a:p>
            <a:pPr eaLnBrk="1" hangingPunct="1">
              <a:buFont typeface="Wingdings" pitchFamily="2" charset="2"/>
              <a:buChar char="§"/>
              <a:defRPr/>
            </a:pPr>
            <a:r>
              <a:rPr lang="en-US" sz="2000" dirty="0" smtClean="0"/>
              <a:t>Some clinical psychologists engage in applied work in which they provide assessment, treatment, consultation services, and clinical supervision.</a:t>
            </a:r>
          </a:p>
          <a:p>
            <a:pPr eaLnBrk="1" hangingPunct="1">
              <a:buFont typeface="Wingdings" pitchFamily="2" charset="2"/>
              <a:buChar char="§"/>
              <a:defRPr/>
            </a:pPr>
            <a:endParaRPr lang="en-US" sz="1050" dirty="0" smtClean="0"/>
          </a:p>
          <a:p>
            <a:pPr eaLnBrk="1" hangingPunct="1">
              <a:buFont typeface="Wingdings" pitchFamily="2" charset="2"/>
              <a:buChar char="§"/>
              <a:defRPr/>
            </a:pPr>
            <a:r>
              <a:rPr lang="en-US" sz="2000" dirty="0" smtClean="0"/>
              <a:t>Many clinical psychologists combine these academic and applied activities in the course of their career.</a:t>
            </a:r>
            <a:endParaRPr lang="en-US" sz="2400" dirty="0" smtClean="0"/>
          </a:p>
          <a:p>
            <a:pPr eaLnBrk="1" hangingPunct="1">
              <a:buFont typeface="Wingdings" pitchFamily="2" charset="2"/>
              <a:buNone/>
              <a:defRPr/>
            </a:pPr>
            <a:endParaRPr lang="en-US" sz="2400" dirty="0"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pPr eaLnBrk="1" hangingPunct="1">
              <a:defRPr/>
            </a:pPr>
            <a:r>
              <a:rPr lang="en-US" sz="3600" dirty="0" smtClean="0"/>
              <a:t>What Do Clinical Psychologists Do?</a:t>
            </a:r>
          </a:p>
        </p:txBody>
      </p:sp>
      <p:sp>
        <p:nvSpPr>
          <p:cNvPr id="38915" name="Rectangle 3"/>
          <p:cNvSpPr>
            <a:spLocks noGrp="1" noChangeArrowheads="1"/>
          </p:cNvSpPr>
          <p:nvPr>
            <p:ph type="body" idx="1"/>
          </p:nvPr>
        </p:nvSpPr>
        <p:spPr/>
        <p:txBody>
          <a:bodyPr/>
          <a:lstStyle/>
          <a:p>
            <a:pPr eaLnBrk="1" hangingPunct="1">
              <a:buFont typeface="Wingdings" pitchFamily="2" charset="2"/>
              <a:buChar char="§"/>
              <a:defRPr/>
            </a:pPr>
            <a:r>
              <a:rPr lang="en-US" sz="1800" dirty="0" smtClean="0"/>
              <a:t>In a recent survey of members of the Society of Clinical Psychology, which is the clinical division of the American Psychological Association, the following percentages of respondents reported being involved in these several activities:</a:t>
            </a:r>
          </a:p>
          <a:p>
            <a:pPr eaLnBrk="1" hangingPunct="1">
              <a:buFont typeface="Wingdings" pitchFamily="2" charset="2"/>
              <a:buChar char="§"/>
              <a:defRPr/>
            </a:pPr>
            <a:endParaRPr lang="en-US" sz="1050" dirty="0" smtClean="0"/>
          </a:p>
          <a:p>
            <a:pPr lvl="1" eaLnBrk="1" hangingPunct="1">
              <a:defRPr/>
            </a:pPr>
            <a:r>
              <a:rPr lang="en-US" sz="1800" dirty="0" smtClean="0"/>
              <a:t>Psychotherapy—76%</a:t>
            </a:r>
          </a:p>
          <a:p>
            <a:pPr lvl="1" eaLnBrk="1" hangingPunct="1">
              <a:defRPr/>
            </a:pPr>
            <a:r>
              <a:rPr lang="en-US" sz="1800" dirty="0" smtClean="0"/>
              <a:t>Diagnosis and assessment—58%</a:t>
            </a:r>
          </a:p>
          <a:p>
            <a:pPr lvl="1" eaLnBrk="1" hangingPunct="1">
              <a:defRPr/>
            </a:pPr>
            <a:r>
              <a:rPr lang="en-US" sz="1800" dirty="0" smtClean="0"/>
              <a:t>Teaching—49%</a:t>
            </a:r>
          </a:p>
          <a:p>
            <a:pPr lvl="1" eaLnBrk="1" hangingPunct="1">
              <a:defRPr/>
            </a:pPr>
            <a:r>
              <a:rPr lang="en-US" sz="1800" dirty="0" smtClean="0"/>
              <a:t>Research and writing—47%</a:t>
            </a:r>
          </a:p>
          <a:p>
            <a:pPr lvl="1" eaLnBrk="1" hangingPunct="1">
              <a:defRPr/>
            </a:pPr>
            <a:r>
              <a:rPr lang="en-US" sz="1800" dirty="0" smtClean="0"/>
              <a:t>Clinical supervision—47%</a:t>
            </a:r>
          </a:p>
          <a:p>
            <a:pPr lvl="1" eaLnBrk="1" hangingPunct="1">
              <a:defRPr/>
            </a:pPr>
            <a:r>
              <a:rPr lang="en-US" sz="1800" dirty="0" smtClean="0"/>
              <a:t>Consultation—46%</a:t>
            </a:r>
          </a:p>
          <a:p>
            <a:pPr eaLnBrk="1" hangingPunct="1">
              <a:buFont typeface="Wingdings" pitchFamily="2" charset="2"/>
              <a:buNone/>
              <a:defRPr/>
            </a:pPr>
            <a:endParaRPr lang="en-US" sz="2400" dirty="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pPr eaLnBrk="1" hangingPunct="1">
              <a:defRPr/>
            </a:pPr>
            <a:r>
              <a:rPr lang="en-US" sz="3600" dirty="0" smtClean="0"/>
              <a:t>What Is Psychological Assessment?</a:t>
            </a:r>
          </a:p>
        </p:txBody>
      </p:sp>
      <p:sp>
        <p:nvSpPr>
          <p:cNvPr id="38915" name="Rectangle 3"/>
          <p:cNvSpPr>
            <a:spLocks noGrp="1" noChangeArrowheads="1"/>
          </p:cNvSpPr>
          <p:nvPr>
            <p:ph type="body" idx="1"/>
          </p:nvPr>
        </p:nvSpPr>
        <p:spPr/>
        <p:txBody>
          <a:bodyPr/>
          <a:lstStyle/>
          <a:p>
            <a:pPr eaLnBrk="1" hangingPunct="1">
              <a:buFont typeface="Wingdings" pitchFamily="2" charset="2"/>
              <a:buChar char="§"/>
              <a:defRPr/>
            </a:pPr>
            <a:r>
              <a:rPr lang="en-US" sz="2000" dirty="0" smtClean="0"/>
              <a:t>Psychological assessment consists of a variety of procedures for evaluating intellectual, </a:t>
            </a:r>
            <a:r>
              <a:rPr lang="en-US" sz="2000" dirty="0" err="1" smtClean="0"/>
              <a:t>neurocognitive</a:t>
            </a:r>
            <a:r>
              <a:rPr lang="en-US" sz="2000" dirty="0" smtClean="0"/>
              <a:t>, and personality characteristics of people.</a:t>
            </a:r>
          </a:p>
          <a:p>
            <a:pPr eaLnBrk="1" hangingPunct="1">
              <a:buFont typeface="Wingdings" pitchFamily="2" charset="2"/>
              <a:buChar char="§"/>
              <a:defRPr/>
            </a:pPr>
            <a:endParaRPr lang="en-US" sz="1050" dirty="0" smtClean="0"/>
          </a:p>
          <a:p>
            <a:pPr eaLnBrk="1" hangingPunct="1">
              <a:buFont typeface="Wingdings" pitchFamily="2" charset="2"/>
              <a:buChar char="§"/>
              <a:defRPr/>
            </a:pPr>
            <a:r>
              <a:rPr lang="en-US" sz="2000" dirty="0" smtClean="0"/>
              <a:t>These procedures include psychological tests, interviews, behavioral observations, medical and school records, and reports of family members.</a:t>
            </a:r>
          </a:p>
          <a:p>
            <a:pPr eaLnBrk="1" hangingPunct="1">
              <a:buFont typeface="Wingdings" pitchFamily="2" charset="2"/>
              <a:buChar char="§"/>
              <a:defRPr/>
            </a:pPr>
            <a:endParaRPr lang="en-US" sz="1050" dirty="0" smtClean="0"/>
          </a:p>
          <a:p>
            <a:pPr eaLnBrk="1" hangingPunct="1">
              <a:buFont typeface="Wingdings" pitchFamily="2" charset="2"/>
              <a:buChar char="§"/>
              <a:defRPr/>
            </a:pPr>
            <a:r>
              <a:rPr lang="en-US" sz="2000" dirty="0" smtClean="0"/>
              <a:t>Information from these sources is integrated to describe the psychological characteristics, behavioral tendencies, and coping strengths and limitations of people being evaluated and to help determine the kind of treatment likely to alleviate their problems and concerns.</a:t>
            </a:r>
            <a:endParaRPr lang="en-US" sz="2400" dirty="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pPr eaLnBrk="1" hangingPunct="1">
              <a:defRPr/>
            </a:pPr>
            <a:r>
              <a:rPr lang="en-US" sz="3600" dirty="0" smtClean="0"/>
              <a:t>What Is Psychological Assessment?</a:t>
            </a:r>
          </a:p>
        </p:txBody>
      </p:sp>
      <p:sp>
        <p:nvSpPr>
          <p:cNvPr id="38915" name="Rectangle 3"/>
          <p:cNvSpPr>
            <a:spLocks noGrp="1" noChangeArrowheads="1"/>
          </p:cNvSpPr>
          <p:nvPr>
            <p:ph type="body" idx="1"/>
          </p:nvPr>
        </p:nvSpPr>
        <p:spPr/>
        <p:txBody>
          <a:bodyPr/>
          <a:lstStyle/>
          <a:p>
            <a:pPr eaLnBrk="1" hangingPunct="1">
              <a:buFont typeface="Wingdings" pitchFamily="2" charset="2"/>
              <a:buNone/>
              <a:defRPr/>
            </a:pPr>
            <a:r>
              <a:rPr lang="en-US" sz="2000" dirty="0" smtClean="0"/>
              <a:t>	Two kinds of psychological tests are used in clinical work: </a:t>
            </a:r>
          </a:p>
          <a:p>
            <a:pPr eaLnBrk="1" hangingPunct="1">
              <a:buFont typeface="Wingdings" pitchFamily="2" charset="2"/>
              <a:buChar char="§"/>
              <a:defRPr/>
            </a:pPr>
            <a:endParaRPr lang="en-US" sz="1050" dirty="0" smtClean="0"/>
          </a:p>
          <a:p>
            <a:pPr lvl="1" eaLnBrk="1" hangingPunct="1">
              <a:buFont typeface="Wingdings" pitchFamily="2" charset="2"/>
              <a:buChar char="§"/>
              <a:defRPr/>
            </a:pPr>
            <a:r>
              <a:rPr lang="en-US" sz="2000" dirty="0" smtClean="0"/>
              <a:t>Self-report tests, in which people describe themselves by indicating whether certain statements (e.g., “I am happy most of the time”) apply to them.</a:t>
            </a:r>
          </a:p>
          <a:p>
            <a:pPr eaLnBrk="1" hangingPunct="1">
              <a:buFont typeface="Wingdings" pitchFamily="2" charset="2"/>
              <a:buChar char="§"/>
              <a:defRPr/>
            </a:pPr>
            <a:endParaRPr lang="en-US" sz="2000" dirty="0" smtClean="0"/>
          </a:p>
          <a:p>
            <a:pPr lvl="1" eaLnBrk="1" hangingPunct="1">
              <a:buFont typeface="Wingdings" pitchFamily="2" charset="2"/>
              <a:buChar char="§"/>
              <a:defRPr/>
            </a:pPr>
            <a:r>
              <a:rPr lang="en-US" sz="2000" dirty="0" smtClean="0"/>
              <a:t>Performance-based tests, on which  people provide information about themselves by how they perform on certain tasks, such as putting blocks together to make a design or telling a story about what people in an ambiguous picture might be thinking, feeling, and doing.</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pPr eaLnBrk="1" hangingPunct="1">
              <a:defRPr/>
            </a:pPr>
            <a:r>
              <a:rPr lang="en-US" sz="3600" dirty="0" smtClean="0"/>
              <a:t>What Is Psychotherapy?</a:t>
            </a:r>
          </a:p>
        </p:txBody>
      </p:sp>
      <p:sp>
        <p:nvSpPr>
          <p:cNvPr id="38915" name="Rectangle 3"/>
          <p:cNvSpPr>
            <a:spLocks noGrp="1" noChangeArrowheads="1"/>
          </p:cNvSpPr>
          <p:nvPr>
            <p:ph type="body" idx="1"/>
          </p:nvPr>
        </p:nvSpPr>
        <p:spPr/>
        <p:txBody>
          <a:bodyPr/>
          <a:lstStyle/>
          <a:p>
            <a:pPr eaLnBrk="1" hangingPunct="1">
              <a:buFont typeface="Wingdings" pitchFamily="2" charset="2"/>
              <a:buNone/>
              <a:defRPr/>
            </a:pPr>
            <a:r>
              <a:rPr lang="en-US" sz="2000" dirty="0" smtClean="0"/>
              <a:t>	Psychotherapy is a verbal communication between patients and therapists that is intended to help people </a:t>
            </a:r>
          </a:p>
          <a:p>
            <a:pPr eaLnBrk="1" hangingPunct="1">
              <a:buFont typeface="Wingdings" pitchFamily="2" charset="2"/>
              <a:buNone/>
              <a:defRPr/>
            </a:pPr>
            <a:endParaRPr lang="en-US" sz="1050" dirty="0" smtClean="0"/>
          </a:p>
          <a:p>
            <a:pPr lvl="1" eaLnBrk="1" hangingPunct="1">
              <a:buFont typeface="Wingdings" pitchFamily="2" charset="2"/>
              <a:buChar char="§"/>
              <a:defRPr/>
            </a:pPr>
            <a:r>
              <a:rPr lang="en-US" sz="2000" dirty="0" smtClean="0"/>
              <a:t>find relief from emotional distress, as in becoming less anxious, fearful, or depressed</a:t>
            </a:r>
          </a:p>
          <a:p>
            <a:pPr eaLnBrk="1" hangingPunct="1">
              <a:buFont typeface="Wingdings" pitchFamily="2" charset="2"/>
              <a:buChar char="§"/>
              <a:defRPr/>
            </a:pPr>
            <a:endParaRPr lang="en-US" sz="1050" dirty="0" smtClean="0"/>
          </a:p>
          <a:p>
            <a:pPr lvl="1" eaLnBrk="1" hangingPunct="1">
              <a:buFont typeface="Wingdings" pitchFamily="2" charset="2"/>
              <a:buChar char="§"/>
              <a:defRPr/>
            </a:pPr>
            <a:r>
              <a:rPr lang="en-US" sz="2000" dirty="0" smtClean="0"/>
              <a:t>seek solutions to problems in their lives, such as dealing with disappointment, grief, family issues, and job or career dissatisfaction</a:t>
            </a:r>
          </a:p>
          <a:p>
            <a:pPr eaLnBrk="1" hangingPunct="1">
              <a:buFont typeface="Wingdings" pitchFamily="2" charset="2"/>
              <a:buChar char="§"/>
              <a:defRPr/>
            </a:pPr>
            <a:endParaRPr lang="en-US" sz="1050" dirty="0" smtClean="0"/>
          </a:p>
          <a:p>
            <a:pPr lvl="1" eaLnBrk="1" hangingPunct="1">
              <a:buFont typeface="Wingdings" pitchFamily="2" charset="2"/>
              <a:buChar char="§"/>
              <a:defRPr/>
            </a:pPr>
            <a:r>
              <a:rPr lang="en-US" sz="2000" dirty="0" smtClean="0"/>
              <a:t>modify ways of thinking and acting that are preventing them from working productively and enjoying personal relationships</a:t>
            </a:r>
          </a:p>
          <a:p>
            <a:pPr eaLnBrk="1" hangingPunct="1">
              <a:buFont typeface="Wingdings" pitchFamily="2" charset="2"/>
              <a:buChar char="§"/>
              <a:defRPr/>
            </a:pPr>
            <a:endParaRPr lang="en-US" sz="2400" dirty="0" smtClean="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pPr eaLnBrk="1" hangingPunct="1">
              <a:defRPr/>
            </a:pPr>
            <a:r>
              <a:rPr lang="en-US" sz="3600" dirty="0" smtClean="0"/>
              <a:t>What Is Psychotherapy?</a:t>
            </a:r>
          </a:p>
        </p:txBody>
      </p:sp>
      <p:sp>
        <p:nvSpPr>
          <p:cNvPr id="38915" name="Rectangle 3"/>
          <p:cNvSpPr>
            <a:spLocks noGrp="1" noChangeArrowheads="1"/>
          </p:cNvSpPr>
          <p:nvPr>
            <p:ph type="body" idx="1"/>
          </p:nvPr>
        </p:nvSpPr>
        <p:spPr>
          <a:xfrm>
            <a:off x="457200" y="1371600"/>
            <a:ext cx="8229600" cy="4953000"/>
          </a:xfrm>
        </p:spPr>
        <p:txBody>
          <a:bodyPr/>
          <a:lstStyle/>
          <a:p>
            <a:pPr eaLnBrk="1" hangingPunct="1">
              <a:buFont typeface="Wingdings" pitchFamily="2" charset="2"/>
              <a:buNone/>
              <a:defRPr/>
            </a:pPr>
            <a:r>
              <a:rPr lang="en-US" sz="2000" dirty="0" smtClean="0"/>
              <a:t>	Talking with a psychotherapist differs from talking with a friend in three respects that increase its likelihood of being helpful:</a:t>
            </a:r>
          </a:p>
          <a:p>
            <a:pPr eaLnBrk="1" hangingPunct="1">
              <a:buFont typeface="Wingdings" pitchFamily="2" charset="2"/>
              <a:buChar char="§"/>
              <a:defRPr/>
            </a:pPr>
            <a:endParaRPr lang="en-US" sz="1050" dirty="0" smtClean="0"/>
          </a:p>
          <a:p>
            <a:pPr lvl="1" eaLnBrk="1" hangingPunct="1">
              <a:buFont typeface="Wingdings" pitchFamily="2" charset="2"/>
              <a:buChar char="§"/>
              <a:defRPr/>
            </a:pPr>
            <a:r>
              <a:rPr lang="en-US" sz="2000" dirty="0" smtClean="0"/>
              <a:t>Friends may be able and willing to listen and give advice, but qualified and duly licensed psychotherapists are trained professionals with specialized education and experience in understanding psychological problems.</a:t>
            </a:r>
          </a:p>
          <a:p>
            <a:pPr eaLnBrk="1" hangingPunct="1">
              <a:buFont typeface="Wingdings" pitchFamily="2" charset="2"/>
              <a:buChar char="§"/>
              <a:defRPr/>
            </a:pPr>
            <a:endParaRPr lang="en-US" sz="1050" dirty="0" smtClean="0"/>
          </a:p>
          <a:p>
            <a:pPr lvl="1" eaLnBrk="1" hangingPunct="1">
              <a:buFont typeface="Wingdings" pitchFamily="2" charset="2"/>
              <a:buChar char="§"/>
              <a:defRPr/>
            </a:pPr>
            <a:r>
              <a:rPr lang="en-US" sz="2000" dirty="0" smtClean="0"/>
              <a:t>Whereas friendships are typically mutual relationships in which people take turns being helpful to each other, psychotherapy is devoted entirely to the patient’s welfare and focused solely on the patient’s needs for symptom relief, problem solutions, or life style changes.</a:t>
            </a:r>
            <a:r>
              <a:rPr lang="en-US" sz="1800" dirty="0" smtClean="0"/>
              <a:t> </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pPr eaLnBrk="1" hangingPunct="1">
              <a:defRPr/>
            </a:pPr>
            <a:r>
              <a:rPr lang="en-US" sz="3600" dirty="0" smtClean="0"/>
              <a:t>What Is Psychotherapy?</a:t>
            </a:r>
          </a:p>
        </p:txBody>
      </p:sp>
      <p:sp>
        <p:nvSpPr>
          <p:cNvPr id="38915" name="Rectangle 3"/>
          <p:cNvSpPr>
            <a:spLocks noGrp="1" noChangeArrowheads="1"/>
          </p:cNvSpPr>
          <p:nvPr>
            <p:ph type="body" idx="1"/>
          </p:nvPr>
        </p:nvSpPr>
        <p:spPr>
          <a:xfrm>
            <a:off x="381000" y="1371600"/>
            <a:ext cx="8305800" cy="4953000"/>
          </a:xfrm>
        </p:spPr>
        <p:txBody>
          <a:bodyPr/>
          <a:lstStyle/>
          <a:p>
            <a:pPr eaLnBrk="1" hangingPunct="1">
              <a:buFont typeface="Wingdings" pitchFamily="2" charset="2"/>
              <a:buNone/>
              <a:defRPr/>
            </a:pPr>
            <a:r>
              <a:rPr lang="en-US" sz="2000" dirty="0" smtClean="0"/>
              <a:t>	</a:t>
            </a:r>
            <a:endParaRPr lang="en-US" sz="1050" dirty="0" smtClean="0"/>
          </a:p>
          <a:p>
            <a:pPr lvl="2" eaLnBrk="1" hangingPunct="1">
              <a:buClr>
                <a:schemeClr val="tx1"/>
              </a:buClr>
              <a:buFont typeface="Wingdings" pitchFamily="2" charset="2"/>
              <a:buChar char="§"/>
              <a:defRPr/>
            </a:pPr>
            <a:r>
              <a:rPr lang="en-US" sz="1800" dirty="0" smtClean="0"/>
              <a:t>In contrast to the mutuality, informality, and multiple shared interests that usually characterize friendships, psychotherapy involves a formal commitment to meet regularly at a designated time, to talk only about the patient’s concerns, and to continue meeting as long as doing so serves the patient’s best interests.</a:t>
            </a:r>
          </a:p>
          <a:p>
            <a:pPr lvl="1" eaLnBrk="1" hangingPunct="1">
              <a:buFont typeface="Wingdings" pitchFamily="2" charset="2"/>
              <a:buChar char="§"/>
              <a:defRPr/>
            </a:pPr>
            <a:endParaRPr lang="en-US" sz="2000" dirty="0" smtClean="0"/>
          </a:p>
          <a:p>
            <a:pPr lvl="1" eaLnBrk="1" hangingPunct="1">
              <a:buFontTx/>
              <a:buNone/>
              <a:defRPr/>
            </a:pPr>
            <a:r>
              <a:rPr lang="en-US" sz="2000" dirty="0" smtClean="0"/>
              <a:t>	Many different kinds of psychotherapy have proved effective in helping people feel better, resolve problems in living, and modify their attitudes and behavior in constructive ways. Knowledgeable psychotherapists select and recommend an appropriate treatment approach and tailor their procedures to fit each individual patient’s personality style and life circumstances.</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pPr eaLnBrk="1" hangingPunct="1">
              <a:defRPr/>
            </a:pPr>
            <a:r>
              <a:rPr lang="en-US" sz="3600" dirty="0" smtClean="0"/>
              <a:t>Where Do Clinical Psychologists Work?</a:t>
            </a:r>
          </a:p>
        </p:txBody>
      </p:sp>
      <p:sp>
        <p:nvSpPr>
          <p:cNvPr id="38915" name="Rectangle 3"/>
          <p:cNvSpPr>
            <a:spLocks noGrp="1" noChangeArrowheads="1"/>
          </p:cNvSpPr>
          <p:nvPr>
            <p:ph type="body" idx="1"/>
          </p:nvPr>
        </p:nvSpPr>
        <p:spPr>
          <a:xfrm>
            <a:off x="457200" y="1447800"/>
            <a:ext cx="8229600" cy="5029200"/>
          </a:xfrm>
        </p:spPr>
        <p:txBody>
          <a:bodyPr/>
          <a:lstStyle/>
          <a:p>
            <a:pPr eaLnBrk="1" hangingPunct="1">
              <a:buFont typeface="Wingdings" pitchFamily="2" charset="2"/>
              <a:buNone/>
              <a:defRPr/>
            </a:pPr>
            <a:r>
              <a:rPr lang="en-US" sz="2000" dirty="0" smtClean="0"/>
              <a:t>	Clinical psychologists work in many different settings including office practice, mental health clinics, healthcare service organizations, hospitals, schools, universities, industries, legal systems, medical systems, counseling centers, governmental agencies, and the military.</a:t>
            </a:r>
          </a:p>
          <a:p>
            <a:pPr eaLnBrk="1" hangingPunct="1">
              <a:buFont typeface="Wingdings" pitchFamily="2" charset="2"/>
              <a:buChar char="§"/>
              <a:defRPr/>
            </a:pPr>
            <a:endParaRPr lang="en-US" sz="1050" dirty="0" smtClean="0"/>
          </a:p>
          <a:p>
            <a:pPr eaLnBrk="1" hangingPunct="1">
              <a:buFont typeface="Wingdings" pitchFamily="2" charset="2"/>
              <a:buNone/>
              <a:defRPr/>
            </a:pPr>
            <a:r>
              <a:rPr lang="en-US" sz="2000" dirty="0" smtClean="0"/>
              <a:t>	Respondents to the recent survey of members of the Society of Clinical Psychology reported the following primary employment settings:</a:t>
            </a:r>
          </a:p>
          <a:p>
            <a:pPr eaLnBrk="1" hangingPunct="1">
              <a:buFont typeface="Wingdings" pitchFamily="2" charset="2"/>
              <a:buNone/>
              <a:defRPr/>
            </a:pPr>
            <a:r>
              <a:rPr lang="en-US" sz="2000" dirty="0" smtClean="0"/>
              <a:t> </a:t>
            </a:r>
            <a:endParaRPr lang="en-US" sz="1050" dirty="0" smtClean="0"/>
          </a:p>
          <a:p>
            <a:pPr lvl="1" eaLnBrk="1" hangingPunct="1">
              <a:defRPr/>
            </a:pPr>
            <a:r>
              <a:rPr lang="en-US" sz="1800" dirty="0" smtClean="0"/>
              <a:t>Private practice—41%</a:t>
            </a:r>
          </a:p>
          <a:p>
            <a:pPr lvl="1" eaLnBrk="1" hangingPunct="1">
              <a:defRPr/>
            </a:pPr>
            <a:r>
              <a:rPr lang="en-US" sz="1800" dirty="0" smtClean="0"/>
              <a:t>Universities and Medical Schools—34%</a:t>
            </a:r>
          </a:p>
          <a:p>
            <a:pPr lvl="1" eaLnBrk="1" hangingPunct="1">
              <a:defRPr/>
            </a:pPr>
            <a:r>
              <a:rPr lang="en-US" sz="1800" dirty="0" smtClean="0"/>
              <a:t>Hospitals and clinics—11%</a:t>
            </a:r>
          </a:p>
          <a:p>
            <a:pPr lvl="1" eaLnBrk="1" hangingPunct="1">
              <a:defRPr/>
            </a:pPr>
            <a:r>
              <a:rPr lang="en-US" sz="1800" dirty="0" smtClean="0"/>
              <a:t>Veterans Administration—5%</a:t>
            </a:r>
          </a:p>
          <a:p>
            <a:pPr eaLnBrk="1" hangingPunct="1">
              <a:buFont typeface="Wingdings" pitchFamily="2" charset="2"/>
              <a:buNone/>
              <a:defRPr/>
            </a:pPr>
            <a:endParaRPr lang="en-US" sz="1800" dirty="0" smtClean="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pPr eaLnBrk="1" hangingPunct="1">
              <a:defRPr/>
            </a:pPr>
            <a:r>
              <a:rPr lang="en-US" sz="3600" dirty="0" smtClean="0"/>
              <a:t>What Are the Major Theoretical Orientations in Clinical Psychology?</a:t>
            </a:r>
          </a:p>
        </p:txBody>
      </p:sp>
      <p:sp>
        <p:nvSpPr>
          <p:cNvPr id="38915" name="Rectangle 3"/>
          <p:cNvSpPr>
            <a:spLocks noGrp="1" noChangeArrowheads="1"/>
          </p:cNvSpPr>
          <p:nvPr>
            <p:ph type="body" idx="1"/>
          </p:nvPr>
        </p:nvSpPr>
        <p:spPr>
          <a:xfrm>
            <a:off x="457200" y="1600200"/>
            <a:ext cx="8229600" cy="5029200"/>
          </a:xfrm>
        </p:spPr>
        <p:txBody>
          <a:bodyPr/>
          <a:lstStyle/>
          <a:p>
            <a:pPr eaLnBrk="1" hangingPunct="1">
              <a:buFont typeface="Wingdings" pitchFamily="2" charset="2"/>
              <a:buNone/>
              <a:defRPr/>
            </a:pPr>
            <a:r>
              <a:rPr lang="en-US" sz="2000" dirty="0" smtClean="0"/>
              <a:t>The major theoretical perspectives in clinical psychology are</a:t>
            </a:r>
          </a:p>
          <a:p>
            <a:pPr eaLnBrk="1" hangingPunct="1">
              <a:buFont typeface="Wingdings" pitchFamily="2" charset="2"/>
              <a:buChar char="§"/>
              <a:defRPr/>
            </a:pPr>
            <a:r>
              <a:rPr lang="en-US" sz="1600" i="1" dirty="0" smtClean="0"/>
              <a:t>Psychodynamic perspectives </a:t>
            </a:r>
            <a:r>
              <a:rPr lang="en-US" sz="1600" dirty="0" smtClean="0"/>
              <a:t>developed from the psychoanalytic formulations of Sigmund Freud and emphasize (a) that behavior is caused and not random or accidental, (b) that how people behave is influenced in part by thoughts and feelings of which they are not fully aware, and (c) that early life experiences have considerable impact on what people are like as they grow up. </a:t>
            </a:r>
            <a:r>
              <a:rPr lang="en-US" sz="1600" dirty="0" err="1" smtClean="0"/>
              <a:t>Psychodynamically</a:t>
            </a:r>
            <a:r>
              <a:rPr lang="en-US" sz="1600" dirty="0" smtClean="0"/>
              <a:t> oriented psychotherapists use such techniques as free association and interpretation to identify underlying motivations and enhance self-awareness.</a:t>
            </a:r>
            <a:r>
              <a:rPr lang="en-US" sz="2000" dirty="0" smtClean="0"/>
              <a:t> </a:t>
            </a:r>
          </a:p>
          <a:p>
            <a:pPr eaLnBrk="1" hangingPunct="1">
              <a:buFont typeface="Wingdings" pitchFamily="2" charset="2"/>
              <a:buChar char="§"/>
              <a:defRPr/>
            </a:pPr>
            <a:endParaRPr lang="en-US" sz="1050" dirty="0" smtClean="0"/>
          </a:p>
          <a:p>
            <a:pPr eaLnBrk="1" hangingPunct="1">
              <a:buFont typeface="Wingdings" pitchFamily="2" charset="2"/>
              <a:buChar char="§"/>
              <a:defRPr/>
            </a:pPr>
            <a:r>
              <a:rPr lang="en-US" sz="1600" i="1" dirty="0" smtClean="0"/>
              <a:t>Cognitive-behavioral perspectives</a:t>
            </a:r>
            <a:r>
              <a:rPr lang="en-US" sz="1600" dirty="0" smtClean="0"/>
              <a:t> developed from the concepts and procedures of such innovators as B. F. Skinner, Joseph </a:t>
            </a:r>
            <a:r>
              <a:rPr lang="en-US" sz="1600" dirty="0" err="1" smtClean="0"/>
              <a:t>Wolpe</a:t>
            </a:r>
            <a:r>
              <a:rPr lang="en-US" sz="1600" dirty="0" smtClean="0"/>
              <a:t>, and Aaron Beck and emphasize that people become psychologically disturbed and have problems in living because of faulty ways of thinking and learned patterns of unhelpful behavior. Cognitive-behavioral therapists seek to modify maladaptive ways in which people are thinking or acting with techniques involving cognitive restructuring, behavior shaping, and problem-solving exercises.</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pPr eaLnBrk="1" hangingPunct="1">
              <a:defRPr/>
            </a:pPr>
            <a:r>
              <a:rPr lang="en-US" sz="3600" dirty="0" smtClean="0"/>
              <a:t>What Are the Major Theoretical Orientations in Clinical Psychology?</a:t>
            </a:r>
          </a:p>
        </p:txBody>
      </p:sp>
      <p:sp>
        <p:nvSpPr>
          <p:cNvPr id="38915" name="Rectangle 3"/>
          <p:cNvSpPr>
            <a:spLocks noGrp="1" noChangeArrowheads="1"/>
          </p:cNvSpPr>
          <p:nvPr>
            <p:ph type="body" idx="1"/>
          </p:nvPr>
        </p:nvSpPr>
        <p:spPr>
          <a:xfrm>
            <a:off x="457200" y="1600200"/>
            <a:ext cx="8229600" cy="5029200"/>
          </a:xfrm>
        </p:spPr>
        <p:txBody>
          <a:bodyPr/>
          <a:lstStyle/>
          <a:p>
            <a:pPr eaLnBrk="1" hangingPunct="1">
              <a:buFont typeface="Wingdings" pitchFamily="2" charset="2"/>
              <a:buNone/>
              <a:defRPr/>
            </a:pPr>
            <a:r>
              <a:rPr lang="en-US" sz="2000" dirty="0" smtClean="0"/>
              <a:t>The major theoretical perspectives in clinical psychology are</a:t>
            </a:r>
          </a:p>
          <a:p>
            <a:pPr eaLnBrk="1" hangingPunct="1">
              <a:buFont typeface="Wingdings" pitchFamily="2" charset="2"/>
              <a:buChar char="§"/>
              <a:defRPr/>
            </a:pPr>
            <a:endParaRPr lang="en-US" sz="1600" i="1" dirty="0" smtClean="0"/>
          </a:p>
          <a:p>
            <a:pPr eaLnBrk="1" hangingPunct="1">
              <a:buFont typeface="Wingdings" pitchFamily="2" charset="2"/>
              <a:buChar char="§"/>
              <a:defRPr/>
            </a:pPr>
            <a:r>
              <a:rPr lang="en-US" sz="1600" i="1" dirty="0" smtClean="0"/>
              <a:t>Humanistic-experiential perspectives</a:t>
            </a:r>
            <a:r>
              <a:rPr lang="en-US" sz="1600" dirty="0" smtClean="0"/>
              <a:t> developed from the contributions of humanistic thinkers like Abraham Maslow, Carl Rogers, and Rollo May and emphasize that people are active agents in determining their own destiny and can achieve personal growth through self-actualization and taking responsibility for themselves. Humanistic-experiential therapists utilize techniques of active experiencing to help people realize their human potential.</a:t>
            </a:r>
            <a:r>
              <a:rPr lang="en-US" sz="2000" dirty="0" smtClean="0"/>
              <a:t> </a:t>
            </a:r>
          </a:p>
          <a:p>
            <a:pPr eaLnBrk="1" hangingPunct="1">
              <a:buFont typeface="Wingdings" pitchFamily="2" charset="2"/>
              <a:buChar char="§"/>
              <a:defRPr/>
            </a:pPr>
            <a:endParaRPr lang="en-US" sz="1050" dirty="0"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pPr eaLnBrk="1" hangingPunct="1">
              <a:defRPr/>
            </a:pPr>
            <a:r>
              <a:rPr lang="en-US" sz="3600" dirty="0" smtClean="0"/>
              <a:t>What Qualifications Are Required for Practicing Clinical Psychology?</a:t>
            </a:r>
          </a:p>
        </p:txBody>
      </p:sp>
      <p:sp>
        <p:nvSpPr>
          <p:cNvPr id="38915" name="Rectangle 3"/>
          <p:cNvSpPr>
            <a:spLocks noGrp="1" noChangeArrowheads="1"/>
          </p:cNvSpPr>
          <p:nvPr>
            <p:ph type="body" idx="1"/>
          </p:nvPr>
        </p:nvSpPr>
        <p:spPr>
          <a:xfrm>
            <a:off x="457200" y="1752600"/>
            <a:ext cx="8305800" cy="3886200"/>
          </a:xfrm>
        </p:spPr>
        <p:txBody>
          <a:bodyPr/>
          <a:lstStyle/>
          <a:p>
            <a:pPr eaLnBrk="1" hangingPunct="1">
              <a:buFont typeface="Wingdings" pitchFamily="2" charset="2"/>
              <a:buNone/>
              <a:defRPr/>
            </a:pPr>
            <a:r>
              <a:rPr lang="en-US" sz="2000" dirty="0" smtClean="0"/>
              <a:t>	Most positions in Clinical Psychology require a doctoral degree, and applied practice requires a state license as well.</a:t>
            </a:r>
          </a:p>
          <a:p>
            <a:pPr eaLnBrk="1" hangingPunct="1">
              <a:buFont typeface="Wingdings" pitchFamily="2" charset="2"/>
              <a:buNone/>
              <a:defRPr/>
            </a:pPr>
            <a:r>
              <a:rPr lang="en-US" sz="1050" dirty="0" smtClean="0"/>
              <a:t>	</a:t>
            </a:r>
          </a:p>
          <a:p>
            <a:pPr eaLnBrk="1" hangingPunct="1">
              <a:buFont typeface="Wingdings" pitchFamily="2" charset="2"/>
              <a:buNone/>
              <a:defRPr/>
            </a:pPr>
            <a:r>
              <a:rPr lang="en-US" sz="2000" dirty="0" smtClean="0"/>
              <a:t>	There are two training models for doctoral degrees: </a:t>
            </a:r>
          </a:p>
          <a:p>
            <a:pPr eaLnBrk="1" hangingPunct="1">
              <a:buFont typeface="Wingdings" pitchFamily="2" charset="2"/>
              <a:buNone/>
              <a:defRPr/>
            </a:pPr>
            <a:endParaRPr lang="en-US" sz="1050" dirty="0" smtClean="0"/>
          </a:p>
          <a:p>
            <a:pPr lvl="1" eaLnBrk="1" hangingPunct="1">
              <a:defRPr/>
            </a:pPr>
            <a:r>
              <a:rPr lang="en-US" sz="1800" dirty="0" smtClean="0"/>
              <a:t>The traditional PhD in Psychology (Doctor of Philosophy in Psychology), which emphasizes research and science</a:t>
            </a:r>
          </a:p>
          <a:p>
            <a:pPr lvl="1" eaLnBrk="1" hangingPunct="1">
              <a:defRPr/>
            </a:pPr>
            <a:endParaRPr lang="en-US" sz="1050" dirty="0" smtClean="0"/>
          </a:p>
          <a:p>
            <a:pPr lvl="1" eaLnBrk="1" hangingPunct="1">
              <a:defRPr/>
            </a:pPr>
            <a:r>
              <a:rPr lang="en-US" sz="1800" dirty="0" smtClean="0"/>
              <a:t>The </a:t>
            </a:r>
            <a:r>
              <a:rPr lang="en-US" sz="1800" dirty="0" err="1" smtClean="0"/>
              <a:t>PsyD</a:t>
            </a:r>
            <a:r>
              <a:rPr lang="en-US" sz="1800" dirty="0" smtClean="0"/>
              <a:t> degree (Doctor of Psychology), which focuses primarily on applied practice</a:t>
            </a:r>
          </a:p>
          <a:p>
            <a:pPr lvl="1" eaLnBrk="1" hangingPunct="1">
              <a:defRPr/>
            </a:pPr>
            <a:endParaRPr lang="en-US" sz="1800" dirty="0" smtClean="0"/>
          </a:p>
          <a:p>
            <a:pPr lvl="1" eaLnBrk="1" hangingPunct="1">
              <a:buFontTx/>
              <a:buNone/>
              <a:defRPr/>
            </a:pPr>
            <a:r>
              <a:rPr lang="en-US" sz="1800" dirty="0" smtClean="0"/>
              <a:t> </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pPr eaLnBrk="1" hangingPunct="1">
              <a:defRPr/>
            </a:pPr>
            <a:r>
              <a:rPr lang="en-US" sz="3600" dirty="0" smtClean="0"/>
              <a:t>What Qualifications Are Required for Practicing Clinical Psychology?</a:t>
            </a:r>
          </a:p>
        </p:txBody>
      </p:sp>
      <p:sp>
        <p:nvSpPr>
          <p:cNvPr id="38915" name="Rectangle 3"/>
          <p:cNvSpPr>
            <a:spLocks noGrp="1" noChangeArrowheads="1"/>
          </p:cNvSpPr>
          <p:nvPr>
            <p:ph type="body" idx="1"/>
          </p:nvPr>
        </p:nvSpPr>
        <p:spPr/>
        <p:txBody>
          <a:bodyPr/>
          <a:lstStyle/>
          <a:p>
            <a:pPr eaLnBrk="1" hangingPunct="1">
              <a:buFont typeface="Wingdings" pitchFamily="2" charset="2"/>
              <a:buNone/>
              <a:defRPr/>
            </a:pPr>
            <a:r>
              <a:rPr lang="en-US" sz="2400" dirty="0" smtClean="0"/>
              <a:t>	</a:t>
            </a:r>
            <a:r>
              <a:rPr lang="en-US" sz="2000" dirty="0" smtClean="0"/>
              <a:t>Both PhD and </a:t>
            </a:r>
            <a:r>
              <a:rPr lang="en-US" sz="2000" dirty="0" err="1" smtClean="0"/>
              <a:t>PsyD</a:t>
            </a:r>
            <a:r>
              <a:rPr lang="en-US" sz="2000" dirty="0" smtClean="0"/>
              <a:t> programs include substantial coursework in personality and psychopathology.</a:t>
            </a:r>
          </a:p>
          <a:p>
            <a:pPr eaLnBrk="1" hangingPunct="1">
              <a:buFont typeface="Wingdings" pitchFamily="2" charset="2"/>
              <a:buNone/>
              <a:defRPr/>
            </a:pPr>
            <a:r>
              <a:rPr lang="en-US" sz="1050" dirty="0" smtClean="0"/>
              <a:t>	</a:t>
            </a:r>
          </a:p>
          <a:p>
            <a:pPr eaLnBrk="1" hangingPunct="1">
              <a:buFont typeface="Wingdings" pitchFamily="2" charset="2"/>
              <a:buNone/>
              <a:defRPr/>
            </a:pPr>
            <a:r>
              <a:rPr lang="en-US" sz="2400" dirty="0" smtClean="0"/>
              <a:t>	</a:t>
            </a:r>
            <a:r>
              <a:rPr lang="en-US" sz="2000" dirty="0" smtClean="0"/>
              <a:t>With differing degrees of emphasis, both PhD and </a:t>
            </a:r>
            <a:r>
              <a:rPr lang="en-US" sz="2000" dirty="0" err="1" smtClean="0"/>
              <a:t>PsyD</a:t>
            </a:r>
            <a:r>
              <a:rPr lang="en-US" sz="2000" dirty="0" smtClean="0"/>
              <a:t> programs provide education in research methods and training in methods of assessment and treatment.</a:t>
            </a:r>
          </a:p>
          <a:p>
            <a:pPr eaLnBrk="1" hangingPunct="1">
              <a:buFont typeface="Wingdings" pitchFamily="2" charset="2"/>
              <a:buNone/>
              <a:defRPr/>
            </a:pPr>
            <a:endParaRPr lang="en-US" sz="1050" dirty="0" smtClean="0"/>
          </a:p>
          <a:p>
            <a:pPr eaLnBrk="1" hangingPunct="1">
              <a:buFont typeface="Wingdings" pitchFamily="2" charset="2"/>
              <a:buNone/>
              <a:defRPr/>
            </a:pPr>
            <a:r>
              <a:rPr lang="en-US" sz="2000" dirty="0" smtClean="0"/>
              <a:t>	Both PhD and </a:t>
            </a:r>
            <a:r>
              <a:rPr lang="en-US" sz="2000" dirty="0" err="1" smtClean="0"/>
              <a:t>PsyD</a:t>
            </a:r>
            <a:r>
              <a:rPr lang="en-US" sz="2000" dirty="0" smtClean="0"/>
              <a:t> programs require at least one full year of internship experience in a service delivery setting.</a:t>
            </a:r>
          </a:p>
          <a:p>
            <a:pPr eaLnBrk="1" hangingPunct="1">
              <a:buFont typeface="Wingdings" pitchFamily="2" charset="2"/>
              <a:buNone/>
              <a:defRPr/>
            </a:pPr>
            <a:endParaRPr lang="en-US" sz="1050" dirty="0" smtClean="0"/>
          </a:p>
          <a:p>
            <a:pPr eaLnBrk="1" hangingPunct="1">
              <a:buFont typeface="Wingdings" pitchFamily="2" charset="2"/>
              <a:buNone/>
              <a:defRPr/>
            </a:pPr>
            <a:r>
              <a:rPr lang="en-US" sz="2000" dirty="0" smtClean="0"/>
              <a:t>	The American Psychological Association sets the standards for Clinical Psychology education and training programs and grants accreditation to programs that meet these standards</a:t>
            </a:r>
          </a:p>
          <a:p>
            <a:pPr eaLnBrk="1" hangingPunct="1">
              <a:buFont typeface="Wingdings" pitchFamily="2" charset="2"/>
              <a:buNone/>
              <a:defRPr/>
            </a:pPr>
            <a:endParaRPr lang="en-US" sz="2000" dirty="0" smtClean="0"/>
          </a:p>
          <a:p>
            <a:pPr eaLnBrk="1" hangingPunct="1">
              <a:buFont typeface="Wingdings" pitchFamily="2" charset="2"/>
              <a:buNone/>
              <a:defRPr/>
            </a:pPr>
            <a:r>
              <a:rPr lang="en-US" sz="2000" dirty="0" smtClean="0"/>
              <a:t> </a:t>
            </a:r>
          </a:p>
          <a:p>
            <a:pPr eaLnBrk="1" hangingPunct="1">
              <a:buFont typeface="Wingdings" pitchFamily="2" charset="2"/>
              <a:buNone/>
              <a:defRPr/>
            </a:pPr>
            <a:endParaRPr lang="en-US" sz="2400" dirty="0" smtClean="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381000" y="152400"/>
            <a:ext cx="8458200" cy="941388"/>
          </a:xfrm>
        </p:spPr>
        <p:txBody>
          <a:bodyPr/>
          <a:lstStyle/>
          <a:p>
            <a:pPr eaLnBrk="1" hangingPunct="1">
              <a:defRPr/>
            </a:pPr>
            <a:r>
              <a:rPr lang="en-US" sz="3400" dirty="0" smtClean="0"/>
              <a:t>What Is the History of Clinical Psychology?</a:t>
            </a:r>
          </a:p>
        </p:txBody>
      </p:sp>
      <p:sp>
        <p:nvSpPr>
          <p:cNvPr id="38915" name="Rectangle 3"/>
          <p:cNvSpPr>
            <a:spLocks noGrp="1" noChangeArrowheads="1"/>
          </p:cNvSpPr>
          <p:nvPr>
            <p:ph type="body" idx="1"/>
          </p:nvPr>
        </p:nvSpPr>
        <p:spPr>
          <a:xfrm>
            <a:off x="457200" y="1066800"/>
            <a:ext cx="8305800" cy="5562600"/>
          </a:xfrm>
        </p:spPr>
        <p:txBody>
          <a:bodyPr/>
          <a:lstStyle/>
          <a:p>
            <a:pPr eaLnBrk="1" hangingPunct="1">
              <a:buFont typeface="Wingdings" pitchFamily="2" charset="2"/>
              <a:buNone/>
              <a:defRPr/>
            </a:pPr>
            <a:r>
              <a:rPr lang="en-US" sz="2400" dirty="0" smtClean="0"/>
              <a:t>	</a:t>
            </a:r>
            <a:r>
              <a:rPr lang="en-US" sz="1700" dirty="0" smtClean="0"/>
              <a:t>Clinical psychology is considered to have originated </a:t>
            </a:r>
            <a:r>
              <a:rPr lang="en-US" sz="1700" dirty="0" smtClean="0"/>
              <a:t>in </a:t>
            </a:r>
            <a:r>
              <a:rPr lang="en-US" sz="1700" dirty="0" smtClean="0"/>
              <a:t>1896, when </a:t>
            </a:r>
            <a:r>
              <a:rPr lang="en-US" sz="1700" dirty="0" err="1" smtClean="0"/>
              <a:t>Lightner</a:t>
            </a:r>
            <a:r>
              <a:rPr lang="en-US" sz="1700" dirty="0" smtClean="0"/>
              <a:t> </a:t>
            </a:r>
            <a:r>
              <a:rPr lang="en-US" sz="1700" dirty="0" err="1" smtClean="0"/>
              <a:t>Witmer</a:t>
            </a:r>
            <a:r>
              <a:rPr lang="en-US" sz="1700" dirty="0" smtClean="0"/>
              <a:t> established the first psychological clinic at the University of Pennsylvania in 1896.</a:t>
            </a:r>
          </a:p>
          <a:p>
            <a:pPr eaLnBrk="1" hangingPunct="1">
              <a:buFont typeface="Wingdings" pitchFamily="2" charset="2"/>
              <a:buNone/>
              <a:defRPr/>
            </a:pPr>
            <a:endParaRPr lang="en-US" sz="1050" dirty="0" smtClean="0"/>
          </a:p>
          <a:p>
            <a:pPr eaLnBrk="1" hangingPunct="1">
              <a:buFont typeface="Wingdings" pitchFamily="2" charset="2"/>
              <a:buNone/>
              <a:defRPr/>
            </a:pPr>
            <a:r>
              <a:rPr lang="en-US" sz="1700" dirty="0" smtClean="0"/>
              <a:t>	For the next 50 years, some psychologists did clinical </a:t>
            </a:r>
            <a:r>
              <a:rPr lang="en-US" sz="1700" dirty="0" smtClean="0"/>
              <a:t>work that focused </a:t>
            </a:r>
            <a:r>
              <a:rPr lang="en-US" sz="1700" dirty="0" smtClean="0"/>
              <a:t>mainly on the development and application of methods of assessing intelligence and personality. </a:t>
            </a:r>
            <a:r>
              <a:rPr lang="en-US" sz="1700" dirty="0" smtClean="0"/>
              <a:t>However, formal education and training programs in clinical psychology were not established until the late 1940s.</a:t>
            </a:r>
          </a:p>
          <a:p>
            <a:pPr eaLnBrk="1" hangingPunct="1">
              <a:buFont typeface="Wingdings" pitchFamily="2" charset="2"/>
              <a:buNone/>
              <a:defRPr/>
            </a:pPr>
            <a:endParaRPr lang="en-US" sz="1050" dirty="0" smtClean="0"/>
          </a:p>
          <a:p>
            <a:pPr eaLnBrk="1" hangingPunct="1">
              <a:buFont typeface="Wingdings" pitchFamily="2" charset="2"/>
              <a:buNone/>
              <a:defRPr/>
            </a:pPr>
            <a:r>
              <a:rPr lang="en-US" sz="1700" dirty="0" smtClean="0"/>
              <a:t>	WWII was a major impetus to the formal development of Clinical Psychology as a profession. In the military during the war and among veterans following it, large numbers of men and women experienced psychological disabilities requiring mental health services.</a:t>
            </a:r>
          </a:p>
          <a:p>
            <a:pPr eaLnBrk="1" hangingPunct="1">
              <a:buFont typeface="Wingdings" pitchFamily="2" charset="2"/>
              <a:buNone/>
              <a:defRPr/>
            </a:pPr>
            <a:r>
              <a:rPr lang="en-US" sz="1700" dirty="0" smtClean="0"/>
              <a:t>	</a:t>
            </a:r>
          </a:p>
          <a:p>
            <a:pPr eaLnBrk="1" hangingPunct="1">
              <a:buFont typeface="Wingdings" pitchFamily="2" charset="2"/>
              <a:buNone/>
              <a:defRPr/>
            </a:pPr>
            <a:r>
              <a:rPr lang="en-US" sz="1700" dirty="0" smtClean="0"/>
              <a:t>	To meet this need, the Veterans Administration created hospital and clinic positions for staff psychologists to provide assessment and treatment services, and it also established paid internship positions for training clinical psychology graduate students.</a:t>
            </a:r>
          </a:p>
          <a:p>
            <a:pPr eaLnBrk="1" hangingPunct="1">
              <a:buFont typeface="Wingdings" pitchFamily="2" charset="2"/>
              <a:buNone/>
              <a:defRPr/>
            </a:pPr>
            <a:endParaRPr lang="en-US" sz="1050" dirty="0" smtClean="0"/>
          </a:p>
          <a:p>
            <a:pPr eaLnBrk="1" hangingPunct="1">
              <a:buFont typeface="Wingdings" pitchFamily="2" charset="2"/>
              <a:buNone/>
              <a:defRPr/>
            </a:pPr>
            <a:r>
              <a:rPr lang="en-US" sz="2000" dirty="0" smtClean="0"/>
              <a:t> </a:t>
            </a:r>
          </a:p>
          <a:p>
            <a:pPr eaLnBrk="1" hangingPunct="1">
              <a:buFont typeface="Wingdings" pitchFamily="2" charset="2"/>
              <a:buNone/>
              <a:defRPr/>
            </a:pPr>
            <a:endParaRPr lang="en-US" sz="2400" dirty="0" smtClean="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381000" y="277813"/>
            <a:ext cx="8458200" cy="1139825"/>
          </a:xfrm>
        </p:spPr>
        <p:txBody>
          <a:bodyPr/>
          <a:lstStyle/>
          <a:p>
            <a:pPr eaLnBrk="1" hangingPunct="1">
              <a:defRPr/>
            </a:pPr>
            <a:r>
              <a:rPr lang="en-US" sz="3400" dirty="0" smtClean="0"/>
              <a:t>What Is the History of Clinical Psychology?</a:t>
            </a:r>
          </a:p>
        </p:txBody>
      </p:sp>
      <p:sp>
        <p:nvSpPr>
          <p:cNvPr id="38915" name="Rectangle 3"/>
          <p:cNvSpPr>
            <a:spLocks noGrp="1" noChangeArrowheads="1"/>
          </p:cNvSpPr>
          <p:nvPr>
            <p:ph type="body" idx="1"/>
          </p:nvPr>
        </p:nvSpPr>
        <p:spPr>
          <a:xfrm>
            <a:off x="457200" y="1447800"/>
            <a:ext cx="8305800" cy="5181600"/>
          </a:xfrm>
        </p:spPr>
        <p:txBody>
          <a:bodyPr/>
          <a:lstStyle/>
          <a:p>
            <a:pPr eaLnBrk="1" hangingPunct="1">
              <a:buFont typeface="Wingdings" pitchFamily="2" charset="2"/>
              <a:buNone/>
              <a:defRPr/>
            </a:pPr>
            <a:r>
              <a:rPr lang="en-US" sz="2400" dirty="0" smtClean="0"/>
              <a:t>	</a:t>
            </a:r>
            <a:endParaRPr lang="en-US" sz="1050" dirty="0" smtClean="0"/>
          </a:p>
          <a:p>
            <a:pPr eaLnBrk="1" hangingPunct="1">
              <a:buFont typeface="Wingdings" pitchFamily="2" charset="2"/>
              <a:buNone/>
              <a:defRPr/>
            </a:pPr>
            <a:r>
              <a:rPr lang="en-US" sz="2000" dirty="0" smtClean="0"/>
              <a:t>	</a:t>
            </a:r>
            <a:r>
              <a:rPr lang="en-US" sz="1700" dirty="0" smtClean="0"/>
              <a:t>Additionally in the late 1940s, the National Institute of Mental Health instituted training grant support of psychology departments with clinical psychology programs, and the American Psychological Association (a) formalized a required curriculum for becoming a clinical psychologist and (b) began accrediting programs that meet these requirements.</a:t>
            </a:r>
          </a:p>
          <a:p>
            <a:pPr eaLnBrk="1" hangingPunct="1">
              <a:buFont typeface="Wingdings" pitchFamily="2" charset="2"/>
              <a:buNone/>
              <a:defRPr/>
            </a:pPr>
            <a:endParaRPr lang="en-US" sz="1050" dirty="0" smtClean="0"/>
          </a:p>
          <a:p>
            <a:pPr eaLnBrk="1" hangingPunct="1">
              <a:buFont typeface="Wingdings" pitchFamily="2" charset="2"/>
              <a:buNone/>
              <a:defRPr/>
            </a:pPr>
            <a:r>
              <a:rPr lang="en-US" sz="1800" dirty="0" smtClean="0"/>
              <a:t>	</a:t>
            </a:r>
            <a:r>
              <a:rPr lang="en-US" sz="1700" dirty="0" smtClean="0"/>
              <a:t>In the 1950s, the newly formalized clinical psychology profession began to be recognized by state licensure, and psychology has long since been a licensed profession in every state in the U.S. There are currently approximately 105,000 licensed psychologists in the U.S.</a:t>
            </a:r>
            <a:r>
              <a:rPr lang="en-US" sz="1800" dirty="0" smtClean="0"/>
              <a:t> </a:t>
            </a:r>
          </a:p>
          <a:p>
            <a:pPr eaLnBrk="1" hangingPunct="1">
              <a:buFont typeface="Wingdings" pitchFamily="2" charset="2"/>
              <a:buNone/>
              <a:defRPr/>
            </a:pPr>
            <a:endParaRPr lang="en-US" sz="1800" dirty="0" smtClean="0"/>
          </a:p>
          <a:p>
            <a:pPr eaLnBrk="1" hangingPunct="1">
              <a:buFont typeface="Wingdings" pitchFamily="2" charset="2"/>
              <a:buNone/>
              <a:defRPr/>
            </a:pPr>
            <a:endParaRPr lang="en-US" sz="1050" dirty="0" smtClean="0"/>
          </a:p>
          <a:p>
            <a:pPr eaLnBrk="1" hangingPunct="1">
              <a:buFont typeface="Wingdings" pitchFamily="2" charset="2"/>
              <a:buNone/>
              <a:defRPr/>
            </a:pPr>
            <a:r>
              <a:rPr lang="en-US" sz="2000" dirty="0" smtClean="0"/>
              <a:t>	</a:t>
            </a:r>
          </a:p>
          <a:p>
            <a:pPr eaLnBrk="1" hangingPunct="1">
              <a:buFont typeface="Wingdings" pitchFamily="2" charset="2"/>
              <a:buNone/>
              <a:defRPr/>
            </a:pPr>
            <a:r>
              <a:rPr lang="en-US" sz="2000" dirty="0" smtClean="0"/>
              <a:t> </a:t>
            </a:r>
          </a:p>
          <a:p>
            <a:pPr eaLnBrk="1" hangingPunct="1">
              <a:buFont typeface="Wingdings" pitchFamily="2" charset="2"/>
              <a:buNone/>
              <a:defRPr/>
            </a:pPr>
            <a:endParaRPr lang="en-US" sz="2400" dirty="0" smtClean="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228600" y="277813"/>
            <a:ext cx="8763000" cy="1139825"/>
          </a:xfrm>
        </p:spPr>
        <p:txBody>
          <a:bodyPr/>
          <a:lstStyle/>
          <a:p>
            <a:pPr eaLnBrk="1" hangingPunct="1">
              <a:defRPr/>
            </a:pPr>
            <a:r>
              <a:rPr lang="en-US" sz="3200" dirty="0" smtClean="0"/>
              <a:t>What Are Sources of Information About </a:t>
            </a:r>
            <a:br>
              <a:rPr lang="en-US" sz="3200" dirty="0" smtClean="0"/>
            </a:br>
            <a:r>
              <a:rPr lang="en-US" sz="3200" dirty="0" smtClean="0"/>
              <a:t>Clinical Psychology?</a:t>
            </a:r>
          </a:p>
        </p:txBody>
      </p:sp>
      <p:sp>
        <p:nvSpPr>
          <p:cNvPr id="38915" name="Rectangle 3"/>
          <p:cNvSpPr>
            <a:spLocks noGrp="1" noChangeArrowheads="1"/>
          </p:cNvSpPr>
          <p:nvPr>
            <p:ph type="body" idx="1"/>
          </p:nvPr>
        </p:nvSpPr>
        <p:spPr>
          <a:xfrm>
            <a:off x="533400" y="1524000"/>
            <a:ext cx="8305800" cy="4724400"/>
          </a:xfrm>
        </p:spPr>
        <p:txBody>
          <a:bodyPr/>
          <a:lstStyle/>
          <a:p>
            <a:pPr eaLnBrk="1" hangingPunct="1">
              <a:buFont typeface="Wingdings" pitchFamily="2" charset="2"/>
              <a:buNone/>
              <a:defRPr/>
            </a:pPr>
            <a:r>
              <a:rPr lang="en-US" sz="2400" dirty="0" smtClean="0"/>
              <a:t>	</a:t>
            </a:r>
            <a:r>
              <a:rPr lang="en-US" sz="2000" dirty="0" smtClean="0"/>
              <a:t>Website: </a:t>
            </a:r>
            <a:r>
              <a:rPr lang="en-US" sz="2000" u="sng" dirty="0" smtClean="0">
                <a:hlinkClick r:id="rId2"/>
              </a:rPr>
              <a:t>www.div12apa.org</a:t>
            </a:r>
            <a:r>
              <a:rPr lang="en-US" sz="2000" dirty="0" smtClean="0"/>
              <a:t>;</a:t>
            </a:r>
          </a:p>
          <a:p>
            <a:pPr eaLnBrk="1" hangingPunct="1">
              <a:buFont typeface="Wingdings" pitchFamily="2" charset="2"/>
              <a:buNone/>
              <a:defRPr/>
            </a:pPr>
            <a:endParaRPr lang="en-US" sz="1050" dirty="0" smtClean="0"/>
          </a:p>
          <a:p>
            <a:pPr eaLnBrk="1" hangingPunct="1">
              <a:buFont typeface="Wingdings" pitchFamily="2" charset="2"/>
              <a:buNone/>
              <a:defRPr/>
            </a:pPr>
            <a:r>
              <a:rPr lang="en-US" sz="1800" dirty="0" smtClean="0"/>
              <a:t>	</a:t>
            </a:r>
            <a:r>
              <a:rPr lang="en-US" sz="2000" dirty="0" smtClean="0"/>
              <a:t>Books: Thousands of books </a:t>
            </a:r>
            <a:r>
              <a:rPr lang="en-US" sz="2000" dirty="0" smtClean="0"/>
              <a:t>are available </a:t>
            </a:r>
            <a:r>
              <a:rPr lang="en-US" sz="2000" dirty="0" smtClean="0"/>
              <a:t>on topics in Clinical Psychology; online catalogs are available for all major publishers of these books.</a:t>
            </a:r>
          </a:p>
          <a:p>
            <a:pPr eaLnBrk="1" hangingPunct="1">
              <a:buFont typeface="Wingdings" pitchFamily="2" charset="2"/>
              <a:buNone/>
              <a:defRPr/>
            </a:pPr>
            <a:endParaRPr lang="en-US" sz="1050" dirty="0" smtClean="0"/>
          </a:p>
          <a:p>
            <a:pPr eaLnBrk="1" hangingPunct="1">
              <a:buFont typeface="Wingdings" pitchFamily="2" charset="2"/>
              <a:buNone/>
              <a:defRPr/>
            </a:pPr>
            <a:r>
              <a:rPr lang="en-US" sz="1800" dirty="0" smtClean="0"/>
              <a:t>	</a:t>
            </a:r>
            <a:r>
              <a:rPr lang="en-US" sz="2000" dirty="0" smtClean="0"/>
              <a:t>Journals: Dozens of journals publish information on topics in Clinical Psychology.</a:t>
            </a:r>
          </a:p>
          <a:p>
            <a:pPr eaLnBrk="1" hangingPunct="1">
              <a:buFont typeface="Wingdings" pitchFamily="2" charset="2"/>
              <a:buNone/>
              <a:defRPr/>
            </a:pPr>
            <a:r>
              <a:rPr lang="en-US" sz="1050" dirty="0" smtClean="0"/>
              <a:t>	</a:t>
            </a:r>
          </a:p>
          <a:p>
            <a:pPr eaLnBrk="1" hangingPunct="1">
              <a:buFont typeface="Wingdings" pitchFamily="2" charset="2"/>
              <a:buNone/>
              <a:defRPr/>
            </a:pPr>
            <a:r>
              <a:rPr lang="en-US" sz="1800" dirty="0" smtClean="0"/>
              <a:t>	</a:t>
            </a:r>
            <a:r>
              <a:rPr lang="en-US" sz="2000" dirty="0" smtClean="0"/>
              <a:t>Core journals are the </a:t>
            </a:r>
            <a:r>
              <a:rPr lang="en-US" sz="2000" i="1" dirty="0" smtClean="0"/>
              <a:t>Journal of Consulting and Clinical Psychology, </a:t>
            </a:r>
            <a:r>
              <a:rPr lang="en-US" sz="2000" dirty="0" smtClean="0"/>
              <a:t>published by the American Psychological Association, and </a:t>
            </a:r>
            <a:r>
              <a:rPr lang="en-US" sz="2000" i="1" dirty="0" smtClean="0"/>
              <a:t>Clinical Psychology: Science and Practice</a:t>
            </a:r>
            <a:r>
              <a:rPr lang="en-US" sz="2000" dirty="0" smtClean="0"/>
              <a:t>, published by the Society of Clinical Psychology (which is the Clinical Division of the APA).</a:t>
            </a:r>
          </a:p>
          <a:p>
            <a:pPr eaLnBrk="1" hangingPunct="1">
              <a:buFont typeface="Wingdings" pitchFamily="2" charset="2"/>
              <a:buNone/>
              <a:defRPr/>
            </a:pPr>
            <a:r>
              <a:rPr lang="en-US" sz="1050" dirty="0" smtClean="0"/>
              <a:t>	</a:t>
            </a:r>
          </a:p>
          <a:p>
            <a:pPr eaLnBrk="1" hangingPunct="1">
              <a:buFont typeface="Wingdings" pitchFamily="2" charset="2"/>
              <a:buNone/>
              <a:defRPr/>
            </a:pPr>
            <a:r>
              <a:rPr lang="en-US" sz="1600" dirty="0" smtClean="0"/>
              <a:t>	</a:t>
            </a:r>
          </a:p>
          <a:p>
            <a:pPr eaLnBrk="1" hangingPunct="1">
              <a:buFont typeface="Wingdings" pitchFamily="2" charset="2"/>
              <a:buNone/>
              <a:defRPr/>
            </a:pPr>
            <a:endParaRPr lang="en-US" sz="1800" dirty="0" smtClean="0"/>
          </a:p>
          <a:p>
            <a:pPr eaLnBrk="1" hangingPunct="1">
              <a:buFont typeface="Wingdings" pitchFamily="2" charset="2"/>
              <a:buNone/>
              <a:defRPr/>
            </a:pPr>
            <a:endParaRPr lang="en-US" sz="1800" dirty="0" smtClean="0"/>
          </a:p>
          <a:p>
            <a:pPr eaLnBrk="1" hangingPunct="1">
              <a:buFont typeface="Wingdings" pitchFamily="2" charset="2"/>
              <a:buNone/>
              <a:defRPr/>
            </a:pPr>
            <a:endParaRPr lang="en-US" sz="1800" dirty="0" smtClean="0"/>
          </a:p>
          <a:p>
            <a:pPr eaLnBrk="1" hangingPunct="1">
              <a:buFont typeface="Wingdings" pitchFamily="2" charset="2"/>
              <a:buNone/>
              <a:defRPr/>
            </a:pPr>
            <a:r>
              <a:rPr lang="en-US" sz="1800" dirty="0" smtClean="0"/>
              <a:t> </a:t>
            </a:r>
          </a:p>
          <a:p>
            <a:pPr eaLnBrk="1" hangingPunct="1">
              <a:buFont typeface="Wingdings" pitchFamily="2" charset="2"/>
              <a:buNone/>
              <a:defRPr/>
            </a:pPr>
            <a:endParaRPr lang="en-US" sz="1700" dirty="0" smtClean="0"/>
          </a:p>
          <a:p>
            <a:pPr eaLnBrk="1" hangingPunct="1">
              <a:buFont typeface="Wingdings" pitchFamily="2" charset="2"/>
              <a:buNone/>
              <a:defRPr/>
            </a:pPr>
            <a:endParaRPr lang="en-US" sz="1050" dirty="0" smtClean="0"/>
          </a:p>
          <a:p>
            <a:pPr eaLnBrk="1" hangingPunct="1">
              <a:buFont typeface="Wingdings" pitchFamily="2" charset="2"/>
              <a:buNone/>
              <a:defRPr/>
            </a:pPr>
            <a:r>
              <a:rPr lang="en-US" sz="2000" dirty="0" smtClean="0"/>
              <a:t>	</a:t>
            </a:r>
            <a:endParaRPr lang="en-US" sz="1800" dirty="0" smtClean="0"/>
          </a:p>
          <a:p>
            <a:pPr eaLnBrk="1" hangingPunct="1">
              <a:buFont typeface="Wingdings" pitchFamily="2" charset="2"/>
              <a:buNone/>
              <a:defRPr/>
            </a:pPr>
            <a:endParaRPr lang="en-US" sz="1050" dirty="0" smtClean="0"/>
          </a:p>
          <a:p>
            <a:pPr eaLnBrk="1" hangingPunct="1">
              <a:buFont typeface="Wingdings" pitchFamily="2" charset="2"/>
              <a:buNone/>
              <a:defRPr/>
            </a:pPr>
            <a:r>
              <a:rPr lang="en-US" sz="2000" dirty="0" smtClean="0"/>
              <a:t>	</a:t>
            </a:r>
          </a:p>
          <a:p>
            <a:pPr eaLnBrk="1" hangingPunct="1">
              <a:buFont typeface="Wingdings" pitchFamily="2" charset="2"/>
              <a:buNone/>
              <a:defRPr/>
            </a:pPr>
            <a:r>
              <a:rPr lang="en-US" sz="2000" dirty="0" smtClean="0"/>
              <a:t> </a:t>
            </a:r>
          </a:p>
          <a:p>
            <a:pPr eaLnBrk="1" hangingPunct="1">
              <a:buFont typeface="Wingdings" pitchFamily="2" charset="2"/>
              <a:buNone/>
              <a:defRPr/>
            </a:pPr>
            <a:endParaRPr lang="en-US" sz="2400" dirty="0" smtClean="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228600" y="277813"/>
            <a:ext cx="8763000" cy="1139825"/>
          </a:xfrm>
        </p:spPr>
        <p:txBody>
          <a:bodyPr/>
          <a:lstStyle/>
          <a:p>
            <a:pPr eaLnBrk="1" hangingPunct="1">
              <a:defRPr/>
            </a:pPr>
            <a:r>
              <a:rPr lang="en-US" sz="3200" dirty="0" smtClean="0"/>
              <a:t>What Are Sources of Information About </a:t>
            </a:r>
            <a:br>
              <a:rPr lang="en-US" sz="3200" dirty="0" smtClean="0"/>
            </a:br>
            <a:r>
              <a:rPr lang="en-US" sz="3200" dirty="0" smtClean="0"/>
              <a:t>Clinical Psychology?</a:t>
            </a:r>
          </a:p>
        </p:txBody>
      </p:sp>
      <p:sp>
        <p:nvSpPr>
          <p:cNvPr id="38915" name="Rectangle 3"/>
          <p:cNvSpPr>
            <a:spLocks noGrp="1" noChangeArrowheads="1"/>
          </p:cNvSpPr>
          <p:nvPr>
            <p:ph type="body" idx="1"/>
          </p:nvPr>
        </p:nvSpPr>
        <p:spPr>
          <a:xfrm>
            <a:off x="457200" y="1447800"/>
            <a:ext cx="8305800" cy="5181600"/>
          </a:xfrm>
        </p:spPr>
        <p:txBody>
          <a:bodyPr/>
          <a:lstStyle/>
          <a:p>
            <a:pPr eaLnBrk="1" hangingPunct="1">
              <a:buFont typeface="Wingdings" pitchFamily="2" charset="2"/>
              <a:buNone/>
              <a:defRPr/>
            </a:pPr>
            <a:r>
              <a:rPr lang="en-US" sz="2400" dirty="0" smtClean="0"/>
              <a:t>	</a:t>
            </a:r>
            <a:r>
              <a:rPr lang="en-US" sz="2000" dirty="0" smtClean="0"/>
              <a:t>Other journals related to clinical psychology published by APA or its Divisions include </a:t>
            </a:r>
          </a:p>
          <a:p>
            <a:pPr eaLnBrk="1" hangingPunct="1">
              <a:buFont typeface="Wingdings" pitchFamily="2" charset="2"/>
              <a:buNone/>
              <a:defRPr/>
            </a:pPr>
            <a:r>
              <a:rPr lang="en-US" sz="1600" i="1" dirty="0" smtClean="0"/>
              <a:t>		</a:t>
            </a:r>
          </a:p>
          <a:p>
            <a:pPr eaLnBrk="1" hangingPunct="1">
              <a:buFont typeface="Wingdings" pitchFamily="2" charset="2"/>
              <a:buNone/>
              <a:defRPr/>
            </a:pPr>
            <a:r>
              <a:rPr lang="en-US" sz="1600" i="1" dirty="0" smtClean="0"/>
              <a:t>		 </a:t>
            </a:r>
            <a:r>
              <a:rPr lang="en-US" sz="1800" i="1" dirty="0" smtClean="0"/>
              <a:t>Psychological Assessment</a:t>
            </a:r>
            <a:endParaRPr lang="en-US" sz="1800" dirty="0" smtClean="0"/>
          </a:p>
          <a:p>
            <a:pPr eaLnBrk="1" hangingPunct="1">
              <a:buFont typeface="Wingdings" pitchFamily="2" charset="2"/>
              <a:buNone/>
              <a:defRPr/>
            </a:pPr>
            <a:r>
              <a:rPr lang="en-US" sz="1800" i="1" dirty="0" smtClean="0"/>
              <a:t>		 Journal of Clinical Child and Adolescent Psychology</a:t>
            </a:r>
            <a:endParaRPr lang="en-US" sz="1800" dirty="0" smtClean="0"/>
          </a:p>
          <a:p>
            <a:pPr eaLnBrk="1" hangingPunct="1">
              <a:buFont typeface="Wingdings" pitchFamily="2" charset="2"/>
              <a:buNone/>
              <a:defRPr/>
            </a:pPr>
            <a:r>
              <a:rPr lang="en-US" sz="1800" i="1" dirty="0" smtClean="0"/>
              <a:t>		 Journal of Abnormal Psychology</a:t>
            </a:r>
            <a:endParaRPr lang="en-US" sz="1800" dirty="0" smtClean="0"/>
          </a:p>
          <a:p>
            <a:pPr eaLnBrk="1" hangingPunct="1">
              <a:buFont typeface="Wingdings" pitchFamily="2" charset="2"/>
              <a:buNone/>
              <a:defRPr/>
            </a:pPr>
            <a:r>
              <a:rPr lang="en-US" sz="1800" i="1" dirty="0" smtClean="0"/>
              <a:t>		 Professional Psychology</a:t>
            </a:r>
            <a:endParaRPr lang="en-US" sz="1800" dirty="0" smtClean="0"/>
          </a:p>
          <a:p>
            <a:pPr eaLnBrk="1" hangingPunct="1">
              <a:buFont typeface="Wingdings" pitchFamily="2" charset="2"/>
              <a:buNone/>
              <a:defRPr/>
            </a:pPr>
            <a:r>
              <a:rPr lang="en-US" sz="1800" i="1" dirty="0" smtClean="0"/>
              <a:t> 		Psychoanalytic Psychology</a:t>
            </a:r>
            <a:endParaRPr lang="en-US" sz="1800" dirty="0" smtClean="0"/>
          </a:p>
          <a:p>
            <a:pPr eaLnBrk="1" hangingPunct="1">
              <a:buFont typeface="Wingdings" pitchFamily="2" charset="2"/>
              <a:buNone/>
              <a:defRPr/>
            </a:pPr>
            <a:r>
              <a:rPr lang="en-US" sz="1800" i="1" dirty="0" smtClean="0"/>
              <a:t> 		Law and Human Behavior</a:t>
            </a:r>
            <a:endParaRPr lang="en-US" sz="1800" dirty="0" smtClean="0"/>
          </a:p>
          <a:p>
            <a:pPr eaLnBrk="1" hangingPunct="1">
              <a:buFont typeface="Wingdings" pitchFamily="2" charset="2"/>
              <a:buNone/>
              <a:defRPr/>
            </a:pPr>
            <a:r>
              <a:rPr lang="en-US" sz="1800" i="1" dirty="0" smtClean="0"/>
              <a:t>		Psychotherapy</a:t>
            </a:r>
            <a:endParaRPr lang="en-US" sz="1800" dirty="0" smtClean="0"/>
          </a:p>
          <a:p>
            <a:pPr eaLnBrk="1" hangingPunct="1">
              <a:buFont typeface="Wingdings" pitchFamily="2" charset="2"/>
              <a:buNone/>
              <a:defRPr/>
            </a:pPr>
            <a:endParaRPr lang="en-US" sz="1600" dirty="0" smtClean="0"/>
          </a:p>
          <a:p>
            <a:pPr eaLnBrk="1" hangingPunct="1">
              <a:buFont typeface="Wingdings" pitchFamily="2" charset="2"/>
              <a:buNone/>
              <a:defRPr/>
            </a:pPr>
            <a:endParaRPr lang="en-US" sz="1800" dirty="0" smtClean="0"/>
          </a:p>
          <a:p>
            <a:pPr eaLnBrk="1" hangingPunct="1">
              <a:buFont typeface="Wingdings" pitchFamily="2" charset="2"/>
              <a:buNone/>
              <a:defRPr/>
            </a:pPr>
            <a:endParaRPr lang="en-US" sz="1800" dirty="0" smtClean="0"/>
          </a:p>
          <a:p>
            <a:pPr eaLnBrk="1" hangingPunct="1">
              <a:buFont typeface="Wingdings" pitchFamily="2" charset="2"/>
              <a:buNone/>
              <a:defRPr/>
            </a:pPr>
            <a:endParaRPr lang="en-US" sz="1800" dirty="0" smtClean="0"/>
          </a:p>
          <a:p>
            <a:pPr eaLnBrk="1" hangingPunct="1">
              <a:buFont typeface="Wingdings" pitchFamily="2" charset="2"/>
              <a:buNone/>
              <a:defRPr/>
            </a:pPr>
            <a:r>
              <a:rPr lang="en-US" sz="1800" dirty="0" smtClean="0"/>
              <a:t> </a:t>
            </a:r>
          </a:p>
          <a:p>
            <a:pPr eaLnBrk="1" hangingPunct="1">
              <a:buFont typeface="Wingdings" pitchFamily="2" charset="2"/>
              <a:buNone/>
              <a:defRPr/>
            </a:pPr>
            <a:endParaRPr lang="en-US" sz="1700" dirty="0" smtClean="0"/>
          </a:p>
          <a:p>
            <a:pPr eaLnBrk="1" hangingPunct="1">
              <a:buFont typeface="Wingdings" pitchFamily="2" charset="2"/>
              <a:buNone/>
              <a:defRPr/>
            </a:pPr>
            <a:endParaRPr lang="en-US" sz="1050" dirty="0" smtClean="0"/>
          </a:p>
          <a:p>
            <a:pPr eaLnBrk="1" hangingPunct="1">
              <a:buFont typeface="Wingdings" pitchFamily="2" charset="2"/>
              <a:buNone/>
              <a:defRPr/>
            </a:pPr>
            <a:r>
              <a:rPr lang="en-US" sz="2000" dirty="0" smtClean="0"/>
              <a:t>	</a:t>
            </a:r>
            <a:endParaRPr lang="en-US" sz="1800" dirty="0" smtClean="0"/>
          </a:p>
          <a:p>
            <a:pPr eaLnBrk="1" hangingPunct="1">
              <a:buFont typeface="Wingdings" pitchFamily="2" charset="2"/>
              <a:buNone/>
              <a:defRPr/>
            </a:pPr>
            <a:endParaRPr lang="en-US" sz="1050" dirty="0" smtClean="0"/>
          </a:p>
          <a:p>
            <a:pPr eaLnBrk="1" hangingPunct="1">
              <a:buFont typeface="Wingdings" pitchFamily="2" charset="2"/>
              <a:buNone/>
              <a:defRPr/>
            </a:pPr>
            <a:r>
              <a:rPr lang="en-US" sz="2000" dirty="0" smtClean="0"/>
              <a:t>	</a:t>
            </a:r>
          </a:p>
          <a:p>
            <a:pPr eaLnBrk="1" hangingPunct="1">
              <a:buFont typeface="Wingdings" pitchFamily="2" charset="2"/>
              <a:buNone/>
              <a:defRPr/>
            </a:pPr>
            <a:r>
              <a:rPr lang="en-US" sz="2000" dirty="0" smtClean="0"/>
              <a:t> </a:t>
            </a:r>
          </a:p>
          <a:p>
            <a:pPr eaLnBrk="1" hangingPunct="1">
              <a:buFont typeface="Wingdings" pitchFamily="2" charset="2"/>
              <a:buNone/>
              <a:defRPr/>
            </a:pPr>
            <a:endParaRPr lang="en-US" sz="2400" dirty="0" smtClean="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Globe">
  <a:themeElements>
    <a:clrScheme name="Globe 3">
      <a:dk1>
        <a:srgbClr val="003B76"/>
      </a:dk1>
      <a:lt1>
        <a:srgbClr val="FFFFFF"/>
      </a:lt1>
      <a:dk2>
        <a:srgbClr val="0066CC"/>
      </a:dk2>
      <a:lt2>
        <a:srgbClr val="CCECFF"/>
      </a:lt2>
      <a:accent1>
        <a:srgbClr val="33CCCC"/>
      </a:accent1>
      <a:accent2>
        <a:srgbClr val="66CCFF"/>
      </a:accent2>
      <a:accent3>
        <a:srgbClr val="AAB8E2"/>
      </a:accent3>
      <a:accent4>
        <a:srgbClr val="DADADA"/>
      </a:accent4>
      <a:accent5>
        <a:srgbClr val="ADE2E2"/>
      </a:accent5>
      <a:accent6>
        <a:srgbClr val="5CB9E7"/>
      </a:accent6>
      <a:hlink>
        <a:srgbClr val="FFFFCC"/>
      </a:hlink>
      <a:folHlink>
        <a:srgbClr val="FFCC66"/>
      </a:folHlink>
    </a:clrScheme>
    <a:fontScheme name="Globe">
      <a:majorFont>
        <a:latin typeface="Arial"/>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Verdan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Verdana" pitchFamily="34" charset="0"/>
          </a:defRPr>
        </a:defPPr>
      </a:lstStyle>
    </a:lnDef>
  </a:objectDefaults>
  <a:extraClrSchemeLst>
    <a:extraClrScheme>
      <a:clrScheme name="Globe 1">
        <a:dk1>
          <a:srgbClr val="622100"/>
        </a:dk1>
        <a:lt1>
          <a:srgbClr val="FFFFFF"/>
        </a:lt1>
        <a:dk2>
          <a:srgbClr val="800000"/>
        </a:dk2>
        <a:lt2>
          <a:srgbClr val="FFFFCC"/>
        </a:lt2>
        <a:accent1>
          <a:srgbClr val="E42B00"/>
        </a:accent1>
        <a:accent2>
          <a:srgbClr val="996600"/>
        </a:accent2>
        <a:accent3>
          <a:srgbClr val="C0AAAA"/>
        </a:accent3>
        <a:accent4>
          <a:srgbClr val="DADADA"/>
        </a:accent4>
        <a:accent5>
          <a:srgbClr val="EFACAA"/>
        </a:accent5>
        <a:accent6>
          <a:srgbClr val="8A5C00"/>
        </a:accent6>
        <a:hlink>
          <a:srgbClr val="FADF6C"/>
        </a:hlink>
        <a:folHlink>
          <a:srgbClr val="FF9900"/>
        </a:folHlink>
      </a:clrScheme>
      <a:clrMap bg1="dk2" tx1="lt1" bg2="dk1" tx2="lt2" accent1="accent1" accent2="accent2" accent3="accent3" accent4="accent4" accent5="accent5" accent6="accent6" hlink="hlink" folHlink="folHlink"/>
    </a:extraClrScheme>
    <a:extraClrScheme>
      <a:clrScheme name="Globe 2">
        <a:dk1>
          <a:srgbClr val="5F4545"/>
        </a:dk1>
        <a:lt1>
          <a:srgbClr val="FFFFFF"/>
        </a:lt1>
        <a:dk2>
          <a:srgbClr val="8F6969"/>
        </a:dk2>
        <a:lt2>
          <a:srgbClr val="FFFFCC"/>
        </a:lt2>
        <a:accent1>
          <a:srgbClr val="CC6600"/>
        </a:accent1>
        <a:accent2>
          <a:srgbClr val="924C0C"/>
        </a:accent2>
        <a:accent3>
          <a:srgbClr val="C6B9B9"/>
        </a:accent3>
        <a:accent4>
          <a:srgbClr val="DADADA"/>
        </a:accent4>
        <a:accent5>
          <a:srgbClr val="E2B8AA"/>
        </a:accent5>
        <a:accent6>
          <a:srgbClr val="84440A"/>
        </a:accent6>
        <a:hlink>
          <a:srgbClr val="CFD375"/>
        </a:hlink>
        <a:folHlink>
          <a:srgbClr val="98BB91"/>
        </a:folHlink>
      </a:clrScheme>
      <a:clrMap bg1="dk2" tx1="lt1" bg2="dk1" tx2="lt2" accent1="accent1" accent2="accent2" accent3="accent3" accent4="accent4" accent5="accent5" accent6="accent6" hlink="hlink" folHlink="folHlink"/>
    </a:extraClrScheme>
    <a:extraClrScheme>
      <a:clrScheme name="Globe 3">
        <a:dk1>
          <a:srgbClr val="003B76"/>
        </a:dk1>
        <a:lt1>
          <a:srgbClr val="FFFFFF"/>
        </a:lt1>
        <a:dk2>
          <a:srgbClr val="0066CC"/>
        </a:dk2>
        <a:lt2>
          <a:srgbClr val="CCECFF"/>
        </a:lt2>
        <a:accent1>
          <a:srgbClr val="33CCCC"/>
        </a:accent1>
        <a:accent2>
          <a:srgbClr val="66CCFF"/>
        </a:accent2>
        <a:accent3>
          <a:srgbClr val="AAB8E2"/>
        </a:accent3>
        <a:accent4>
          <a:srgbClr val="DADADA"/>
        </a:accent4>
        <a:accent5>
          <a:srgbClr val="ADE2E2"/>
        </a:accent5>
        <a:accent6>
          <a:srgbClr val="5CB9E7"/>
        </a:accent6>
        <a:hlink>
          <a:srgbClr val="FFFFCC"/>
        </a:hlink>
        <a:folHlink>
          <a:srgbClr val="FFCC66"/>
        </a:folHlink>
      </a:clrScheme>
      <a:clrMap bg1="dk2" tx1="lt1" bg2="dk1" tx2="lt2" accent1="accent1" accent2="accent2" accent3="accent3" accent4="accent4" accent5="accent5" accent6="accent6" hlink="hlink" folHlink="folHlink"/>
    </a:extraClrScheme>
    <a:extraClrScheme>
      <a:clrScheme name="Globe 4">
        <a:dk1>
          <a:srgbClr val="005856"/>
        </a:dk1>
        <a:lt1>
          <a:srgbClr val="FFFFFF"/>
        </a:lt1>
        <a:dk2>
          <a:srgbClr val="008080"/>
        </a:dk2>
        <a:lt2>
          <a:srgbClr val="FFFFCC"/>
        </a:lt2>
        <a:accent1>
          <a:srgbClr val="0099CC"/>
        </a:accent1>
        <a:accent2>
          <a:srgbClr val="00CCFF"/>
        </a:accent2>
        <a:accent3>
          <a:srgbClr val="AAC0C0"/>
        </a:accent3>
        <a:accent4>
          <a:srgbClr val="DADADA"/>
        </a:accent4>
        <a:accent5>
          <a:srgbClr val="AACAE2"/>
        </a:accent5>
        <a:accent6>
          <a:srgbClr val="00B9E7"/>
        </a:accent6>
        <a:hlink>
          <a:srgbClr val="1ACE9F"/>
        </a:hlink>
        <a:folHlink>
          <a:srgbClr val="948CCE"/>
        </a:folHlink>
      </a:clrScheme>
      <a:clrMap bg1="dk2" tx1="lt1" bg2="dk1" tx2="lt2" accent1="accent1" accent2="accent2" accent3="accent3" accent4="accent4" accent5="accent5" accent6="accent6" hlink="hlink" folHlink="folHlink"/>
    </a:extraClrScheme>
    <a:extraClrScheme>
      <a:clrScheme name="Globe 5">
        <a:dk1>
          <a:srgbClr val="3C5436"/>
        </a:dk1>
        <a:lt1>
          <a:srgbClr val="FFFFFF"/>
        </a:lt1>
        <a:dk2>
          <a:srgbClr val="5F8656"/>
        </a:dk2>
        <a:lt2>
          <a:srgbClr val="D6D8C0"/>
        </a:lt2>
        <a:accent1>
          <a:srgbClr val="61733D"/>
        </a:accent1>
        <a:accent2>
          <a:srgbClr val="324A39"/>
        </a:accent2>
        <a:accent3>
          <a:srgbClr val="B6C3B4"/>
        </a:accent3>
        <a:accent4>
          <a:srgbClr val="DADADA"/>
        </a:accent4>
        <a:accent5>
          <a:srgbClr val="B7BCAF"/>
        </a:accent5>
        <a:accent6>
          <a:srgbClr val="2C4233"/>
        </a:accent6>
        <a:hlink>
          <a:srgbClr val="73D588"/>
        </a:hlink>
        <a:folHlink>
          <a:srgbClr val="6F99B9"/>
        </a:folHlink>
      </a:clrScheme>
      <a:clrMap bg1="dk2" tx1="lt1" bg2="dk1" tx2="lt2" accent1="accent1" accent2="accent2" accent3="accent3" accent4="accent4" accent5="accent5" accent6="accent6" hlink="hlink" folHlink="folHlink"/>
    </a:extraClrScheme>
    <a:extraClrScheme>
      <a:clrScheme name="Globe 6">
        <a:dk1>
          <a:srgbClr val="5B7B65"/>
        </a:dk1>
        <a:lt1>
          <a:srgbClr val="FFFFFF"/>
        </a:lt1>
        <a:dk2>
          <a:srgbClr val="9ABE9D"/>
        </a:dk2>
        <a:lt2>
          <a:srgbClr val="336600"/>
        </a:lt2>
        <a:accent1>
          <a:srgbClr val="00CC66"/>
        </a:accent1>
        <a:accent2>
          <a:srgbClr val="4E7050"/>
        </a:accent2>
        <a:accent3>
          <a:srgbClr val="CADBCC"/>
        </a:accent3>
        <a:accent4>
          <a:srgbClr val="DADADA"/>
        </a:accent4>
        <a:accent5>
          <a:srgbClr val="AAE2B8"/>
        </a:accent5>
        <a:accent6>
          <a:srgbClr val="466548"/>
        </a:accent6>
        <a:hlink>
          <a:srgbClr val="FFFFCC"/>
        </a:hlink>
        <a:folHlink>
          <a:srgbClr val="9CE8A3"/>
        </a:folHlink>
      </a:clrScheme>
      <a:clrMap bg1="dk2" tx1="lt1" bg2="dk1" tx2="lt2" accent1="accent1" accent2="accent2" accent3="accent3" accent4="accent4" accent5="accent5" accent6="accent6" hlink="hlink" folHlink="folHlink"/>
    </a:extraClrScheme>
    <a:extraClrScheme>
      <a:clrScheme name="Globe 7">
        <a:dk1>
          <a:srgbClr val="4C4E44"/>
        </a:dk1>
        <a:lt1>
          <a:srgbClr val="FFFFFF"/>
        </a:lt1>
        <a:dk2>
          <a:srgbClr val="686B5D"/>
        </a:dk2>
        <a:lt2>
          <a:srgbClr val="D6D5C6"/>
        </a:lt2>
        <a:accent1>
          <a:srgbClr val="898D79"/>
        </a:accent1>
        <a:accent2>
          <a:srgbClr val="4D4F45"/>
        </a:accent2>
        <a:accent3>
          <a:srgbClr val="B9BAB6"/>
        </a:accent3>
        <a:accent4>
          <a:srgbClr val="DADADA"/>
        </a:accent4>
        <a:accent5>
          <a:srgbClr val="C4C5BE"/>
        </a:accent5>
        <a:accent6>
          <a:srgbClr val="45473E"/>
        </a:accent6>
        <a:hlink>
          <a:srgbClr val="58BE67"/>
        </a:hlink>
        <a:folHlink>
          <a:srgbClr val="C0C640"/>
        </a:folHlink>
      </a:clrScheme>
      <a:clrMap bg1="dk2" tx1="lt1" bg2="dk1" tx2="lt2" accent1="accent1" accent2="accent2" accent3="accent3" accent4="accent4" accent5="accent5" accent6="accent6" hlink="hlink" folHlink="folHlink"/>
    </a:extraClrScheme>
    <a:extraClrScheme>
      <a:clrScheme name="Globe 8">
        <a:dk1>
          <a:srgbClr val="000000"/>
        </a:dk1>
        <a:lt1>
          <a:srgbClr val="FFFFDD"/>
        </a:lt1>
        <a:dk2>
          <a:srgbClr val="000000"/>
        </a:dk2>
        <a:lt2>
          <a:srgbClr val="98977A"/>
        </a:lt2>
        <a:accent1>
          <a:srgbClr val="BDCDA7"/>
        </a:accent1>
        <a:accent2>
          <a:srgbClr val="A0D060"/>
        </a:accent2>
        <a:accent3>
          <a:srgbClr val="FFFFEB"/>
        </a:accent3>
        <a:accent4>
          <a:srgbClr val="000000"/>
        </a:accent4>
        <a:accent5>
          <a:srgbClr val="DBE3D0"/>
        </a:accent5>
        <a:accent6>
          <a:srgbClr val="91BC56"/>
        </a:accent6>
        <a:hlink>
          <a:srgbClr val="FADD4E"/>
        </a:hlink>
        <a:folHlink>
          <a:srgbClr val="CC99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Globe</Template>
  <TotalTime>190</TotalTime>
  <Words>728</Words>
  <Application>Microsoft Office PowerPoint</Application>
  <PresentationFormat>On-screen Show (4:3)</PresentationFormat>
  <Paragraphs>168</Paragraphs>
  <Slides>19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19</vt:i4>
      </vt:variant>
    </vt:vector>
  </HeadingPairs>
  <TitlesOfParts>
    <vt:vector size="23" baseType="lpstr">
      <vt:lpstr>Verdana</vt:lpstr>
      <vt:lpstr>Arial</vt:lpstr>
      <vt:lpstr>Wingdings</vt:lpstr>
      <vt:lpstr>Globe</vt:lpstr>
      <vt:lpstr>     </vt:lpstr>
      <vt:lpstr>What Is Clinical Psychology?</vt:lpstr>
      <vt:lpstr>What Is Clinical Psychology?</vt:lpstr>
      <vt:lpstr>What Do Clinical Psychologists Do?</vt:lpstr>
      <vt:lpstr>What Do Clinical Psychologists Do?</vt:lpstr>
      <vt:lpstr>What Is Psychological Assessment?</vt:lpstr>
      <vt:lpstr>What Is Psychological Assessment?</vt:lpstr>
      <vt:lpstr>What Is Psychotherapy?</vt:lpstr>
      <vt:lpstr>What Is Psychotherapy?</vt:lpstr>
      <vt:lpstr>What Is Psychotherapy?</vt:lpstr>
      <vt:lpstr>Where Do Clinical Psychologists Work?</vt:lpstr>
      <vt:lpstr>What Are the Major Theoretical Orientations in Clinical Psychology?</vt:lpstr>
      <vt:lpstr>What Are the Major Theoretical Orientations in Clinical Psychology?</vt:lpstr>
      <vt:lpstr>What Qualifications Are Required for Practicing Clinical Psychology?</vt:lpstr>
      <vt:lpstr>What Qualifications Are Required for Practicing Clinical Psychology?</vt:lpstr>
      <vt:lpstr>What Is the History of Clinical Psychology?</vt:lpstr>
      <vt:lpstr>What Is the History of Clinical Psychology?</vt:lpstr>
      <vt:lpstr>What Are Sources of Information About  Clinical Psychology?</vt:lpstr>
      <vt:lpstr>What Are Sources of Information About  Clinical Psychology?</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Irving B. Weiner</dc:creator>
  <cp:lastModifiedBy>Irving Weiner</cp:lastModifiedBy>
  <cp:revision>39</cp:revision>
  <dcterms:created xsi:type="dcterms:W3CDTF">2007-03-02T16:00:55Z</dcterms:created>
  <dcterms:modified xsi:type="dcterms:W3CDTF">2013-02-12T16:49:56Z</dcterms:modified>
</cp:coreProperties>
</file>