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13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14.xml" ContentType="application/vnd.openxmlformats-officedocument.theme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theme/theme15.xml" ContentType="application/vnd.openxmlformats-officedocument.theme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theme/theme16.xml" ContentType="application/vnd.openxmlformats-officedocument.theme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7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theme/theme18.xml" ContentType="application/vnd.openxmlformats-officedocument.theme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49" r:id="rId2"/>
    <p:sldMasterId id="2147483652" r:id="rId3"/>
    <p:sldMasterId id="2147483653" r:id="rId4"/>
    <p:sldMasterId id="2147483654" r:id="rId5"/>
    <p:sldMasterId id="2147483655" r:id="rId6"/>
    <p:sldMasterId id="2147483656" r:id="rId7"/>
    <p:sldMasterId id="2147483657" r:id="rId8"/>
    <p:sldMasterId id="2147483658" r:id="rId9"/>
    <p:sldMasterId id="2147483659" r:id="rId10"/>
    <p:sldMasterId id="2147483660" r:id="rId11"/>
    <p:sldMasterId id="2147483661" r:id="rId12"/>
    <p:sldMasterId id="2147483662" r:id="rId13"/>
    <p:sldMasterId id="2147483663" r:id="rId14"/>
    <p:sldMasterId id="2147483664" r:id="rId15"/>
    <p:sldMasterId id="2147483665" r:id="rId16"/>
    <p:sldMasterId id="2147483666" r:id="rId17"/>
    <p:sldMasterId id="2147483667" r:id="rId18"/>
    <p:sldMasterId id="2147483668" r:id="rId19"/>
  </p:sldMasterIdLst>
  <p:notesMasterIdLst>
    <p:notesMasterId r:id="rId31"/>
  </p:notesMasterIdLst>
  <p:sldIdLst>
    <p:sldId id="525" r:id="rId20"/>
    <p:sldId id="709" r:id="rId21"/>
    <p:sldId id="714" r:id="rId22"/>
    <p:sldId id="721" r:id="rId23"/>
    <p:sldId id="729" r:id="rId24"/>
    <p:sldId id="718" r:id="rId25"/>
    <p:sldId id="719" r:id="rId26"/>
    <p:sldId id="724" r:id="rId27"/>
    <p:sldId id="730" r:id="rId28"/>
    <p:sldId id="720" r:id="rId29"/>
    <p:sldId id="717" r:id="rId30"/>
  </p:sldIdLst>
  <p:sldSz cx="13004800" cy="97536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1pPr>
    <a:lvl2pPr marL="457200" algn="l" rtl="0" fontAlgn="base">
      <a:spcBef>
        <a:spcPct val="0"/>
      </a:spcBef>
      <a:spcAft>
        <a:spcPct val="0"/>
      </a:spcAft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2pPr>
    <a:lvl3pPr marL="914400" algn="l" rtl="0" fontAlgn="base">
      <a:spcBef>
        <a:spcPct val="0"/>
      </a:spcBef>
      <a:spcAft>
        <a:spcPct val="0"/>
      </a:spcAft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3pPr>
    <a:lvl4pPr marL="1371600" algn="l" rtl="0" fontAlgn="base">
      <a:spcBef>
        <a:spcPct val="0"/>
      </a:spcBef>
      <a:spcAft>
        <a:spcPct val="0"/>
      </a:spcAft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4pPr>
    <a:lvl5pPr marL="1828800" algn="l" rtl="0" fontAlgn="base">
      <a:spcBef>
        <a:spcPct val="0"/>
      </a:spcBef>
      <a:spcAft>
        <a:spcPct val="0"/>
      </a:spcAft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5pPr>
    <a:lvl6pPr marL="2286000" algn="l" defTabSz="914400" rtl="0" eaLnBrk="1" latinLnBrk="0" hangingPunct="1"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6pPr>
    <a:lvl7pPr marL="2743200" algn="l" defTabSz="914400" rtl="0" eaLnBrk="1" latinLnBrk="0" hangingPunct="1"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7pPr>
    <a:lvl8pPr marL="3200400" algn="l" defTabSz="914400" rtl="0" eaLnBrk="1" latinLnBrk="0" hangingPunct="1"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8pPr>
    <a:lvl9pPr marL="3657600" algn="l" defTabSz="914400" rtl="0" eaLnBrk="1" latinLnBrk="0" hangingPunct="1">
      <a:defRPr sz="4800" i="1" kern="1200">
        <a:solidFill>
          <a:srgbClr val="000000"/>
        </a:solidFill>
        <a:latin typeface="Times" pitchFamily="18" charset="0"/>
        <a:ea typeface="ヒラギノ明朝 ProN W3"/>
        <a:cs typeface="ヒラギノ明朝 ProN W3"/>
        <a:sym typeface="Times" pitchFamily="18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9174" autoAdjust="0"/>
  </p:normalViewPr>
  <p:slideViewPr>
    <p:cSldViewPr>
      <p:cViewPr>
        <p:scale>
          <a:sx n="50" d="100"/>
          <a:sy n="50" d="100"/>
        </p:scale>
        <p:origin x="-1572" y="-918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45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" Target="slides/slide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2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" Target="slides/slide6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0" Type="http://schemas.openxmlformats.org/officeDocument/2006/relationships/slide" Target="slides/slide1.xml"/><Relationship Id="rId29" Type="http://schemas.openxmlformats.org/officeDocument/2006/relationships/slide" Target="slides/slide1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5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" Target="slides/slide4.xml"/><Relationship Id="rId28" Type="http://schemas.openxmlformats.org/officeDocument/2006/relationships/slide" Target="slides/slide9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3.xml"/><Relationship Id="rId27" Type="http://schemas.openxmlformats.org/officeDocument/2006/relationships/slide" Target="slides/slide8.xml"/><Relationship Id="rId30" Type="http://schemas.openxmlformats.org/officeDocument/2006/relationships/slide" Target="slides/slide1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89368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" pitchFamily="-111" charset="0"/>
        <a:ea typeface="ＭＳ Ｐゴシック" pitchFamily="-111" charset="-128"/>
        <a:cs typeface="ＭＳ Ｐゴシック" pitchFamily="-111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" pitchFamily="-111" charset="0"/>
        <a:ea typeface="ＭＳ Ｐゴシック" pitchFamily="-111" charset="-128"/>
        <a:cs typeface="ＭＳ Ｐゴシック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" pitchFamily="-111" charset="0"/>
        <a:ea typeface="ＭＳ Ｐゴシック" pitchFamily="-111" charset="-128"/>
        <a:cs typeface="ＭＳ Ｐゴシック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" pitchFamily="-111" charset="0"/>
        <a:ea typeface="ＭＳ Ｐゴシック" pitchFamily="-111" charset="-128"/>
        <a:cs typeface="ＭＳ Ｐゴシック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" pitchFamily="-111" charset="0"/>
        <a:ea typeface="ＭＳ Ｐゴシック" pitchFamily="-111" charset="-128"/>
        <a:cs typeface="ＭＳ Ｐゴシック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5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6546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342900" indent="-342900" eaLnBrk="1" hangingPunct="1">
              <a:buFontTx/>
              <a:buChar char="•"/>
            </a:pPr>
            <a:endParaRPr lang="en-US" sz="1400" smtClean="0">
              <a:latin typeface="Lucida Grande"/>
              <a:ea typeface="Lucida Grande"/>
              <a:cs typeface="Lucida Grande"/>
              <a:sym typeface="Lucida Grande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30300" y="6045200"/>
            <a:ext cx="5568950" cy="232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1650" y="6045200"/>
            <a:ext cx="5568950" cy="232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Goudy Old Style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56750" y="1333500"/>
            <a:ext cx="2863850" cy="7035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65200" y="1333500"/>
            <a:ext cx="8439150" cy="7035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6600" y="1803400"/>
            <a:ext cx="5473700" cy="7607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2700" y="1803400"/>
            <a:ext cx="5473700" cy="7607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Goudy Old Style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61450" y="241300"/>
            <a:ext cx="2774950" cy="9169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6600" y="241300"/>
            <a:ext cx="8172450" cy="9169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74000" y="2654300"/>
            <a:ext cx="198755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13950" y="2654300"/>
            <a:ext cx="198755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48775" y="584200"/>
            <a:ext cx="2752725" cy="8191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584200"/>
            <a:ext cx="8105775" cy="8191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654300"/>
            <a:ext cx="248920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32200" y="2654300"/>
            <a:ext cx="248920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48775" y="584200"/>
            <a:ext cx="2752725" cy="8191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584200"/>
            <a:ext cx="8105775" cy="8191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654300"/>
            <a:ext cx="542925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2250" y="2654300"/>
            <a:ext cx="542925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48775" y="584200"/>
            <a:ext cx="2752725" cy="8191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584200"/>
            <a:ext cx="8105775" cy="8191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1524000"/>
            <a:ext cx="2925762" cy="718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1524000"/>
            <a:ext cx="8624888" cy="7188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965200"/>
            <a:ext cx="5429250" cy="7810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2250" y="965200"/>
            <a:ext cx="5429250" cy="7810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851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851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584200"/>
            <a:ext cx="2925762" cy="812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584200"/>
            <a:ext cx="8624888" cy="81280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6100" y="2276475"/>
            <a:ext cx="2933700" cy="64357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35000" y="2276475"/>
            <a:ext cx="864870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5156200"/>
            <a:ext cx="2895600" cy="232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33800" y="5156200"/>
            <a:ext cx="2895600" cy="232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43500" y="2019300"/>
            <a:ext cx="1485900" cy="5461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019300"/>
            <a:ext cx="4305300" cy="5461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90600" y="2654300"/>
            <a:ext cx="248920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32200" y="2654300"/>
            <a:ext cx="248920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48775" y="584200"/>
            <a:ext cx="2752725" cy="81915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584200"/>
            <a:ext cx="8105775" cy="81915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76300" y="431800"/>
            <a:ext cx="542925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7950" y="431800"/>
            <a:ext cx="5429250" cy="6121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20200" y="0"/>
            <a:ext cx="2781300" cy="6553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6300" y="0"/>
            <a:ext cx="8191500" cy="6553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 vert="horz"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vert="horz"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 vert="horz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vert="horz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 vert="horz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 vert="horz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vert="horz"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0900" y="5156200"/>
            <a:ext cx="5568950" cy="232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72250" y="5156200"/>
            <a:ext cx="5568950" cy="2324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>
              <a:sym typeface="Times" pitchFamily="-111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18625" y="1524000"/>
            <a:ext cx="2822575" cy="5956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0900" y="1524000"/>
            <a:ext cx="8315325" cy="5956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3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3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3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3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3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image" Target="../media/image3.pn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Relationship Id="rId14" Type="http://schemas.openxmlformats.org/officeDocument/2006/relationships/image" Target="../media/image3.png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Relationship Id="rId14" Type="http://schemas.openxmlformats.org/officeDocument/2006/relationships/image" Target="../media/image3.png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2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7.xml"/><Relationship Id="rId7" Type="http://schemas.openxmlformats.org/officeDocument/2006/relationships/slideLayout" Target="../slideLayouts/slideLayout161.xml"/><Relationship Id="rId12" Type="http://schemas.openxmlformats.org/officeDocument/2006/relationships/theme" Target="../theme/theme15.xml"/><Relationship Id="rId2" Type="http://schemas.openxmlformats.org/officeDocument/2006/relationships/slideLayout" Target="../slideLayouts/slideLayout156.xml"/><Relationship Id="rId1" Type="http://schemas.openxmlformats.org/officeDocument/2006/relationships/slideLayout" Target="../slideLayouts/slideLayout155.xml"/><Relationship Id="rId6" Type="http://schemas.openxmlformats.org/officeDocument/2006/relationships/slideLayout" Target="../slideLayouts/slideLayout160.xml"/><Relationship Id="rId11" Type="http://schemas.openxmlformats.org/officeDocument/2006/relationships/slideLayout" Target="../slideLayouts/slideLayout165.xml"/><Relationship Id="rId5" Type="http://schemas.openxmlformats.org/officeDocument/2006/relationships/slideLayout" Target="../slideLayouts/slideLayout159.xml"/><Relationship Id="rId10" Type="http://schemas.openxmlformats.org/officeDocument/2006/relationships/slideLayout" Target="../slideLayouts/slideLayout164.xml"/><Relationship Id="rId4" Type="http://schemas.openxmlformats.org/officeDocument/2006/relationships/slideLayout" Target="../slideLayouts/slideLayout158.xml"/><Relationship Id="rId9" Type="http://schemas.openxmlformats.org/officeDocument/2006/relationships/slideLayout" Target="../slideLayouts/slideLayout163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3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68.xml"/><Relationship Id="rId7" Type="http://schemas.openxmlformats.org/officeDocument/2006/relationships/slideLayout" Target="../slideLayouts/slideLayout172.xml"/><Relationship Id="rId12" Type="http://schemas.openxmlformats.org/officeDocument/2006/relationships/theme" Target="../theme/theme16.xml"/><Relationship Id="rId2" Type="http://schemas.openxmlformats.org/officeDocument/2006/relationships/slideLayout" Target="../slideLayouts/slideLayout167.xml"/><Relationship Id="rId1" Type="http://schemas.openxmlformats.org/officeDocument/2006/relationships/slideLayout" Target="../slideLayouts/slideLayout166.xml"/><Relationship Id="rId6" Type="http://schemas.openxmlformats.org/officeDocument/2006/relationships/slideLayout" Target="../slideLayouts/slideLayout171.xml"/><Relationship Id="rId11" Type="http://schemas.openxmlformats.org/officeDocument/2006/relationships/slideLayout" Target="../slideLayouts/slideLayout176.xml"/><Relationship Id="rId5" Type="http://schemas.openxmlformats.org/officeDocument/2006/relationships/slideLayout" Target="../slideLayouts/slideLayout170.xml"/><Relationship Id="rId10" Type="http://schemas.openxmlformats.org/officeDocument/2006/relationships/slideLayout" Target="../slideLayouts/slideLayout175.xml"/><Relationship Id="rId4" Type="http://schemas.openxmlformats.org/officeDocument/2006/relationships/slideLayout" Target="../slideLayouts/slideLayout169.xml"/><Relationship Id="rId9" Type="http://schemas.openxmlformats.org/officeDocument/2006/relationships/slideLayout" Target="../slideLayouts/slideLayout174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4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79.xml"/><Relationship Id="rId7" Type="http://schemas.openxmlformats.org/officeDocument/2006/relationships/slideLayout" Target="../slideLayouts/slideLayout183.xml"/><Relationship Id="rId12" Type="http://schemas.openxmlformats.org/officeDocument/2006/relationships/theme" Target="../theme/theme17.xml"/><Relationship Id="rId2" Type="http://schemas.openxmlformats.org/officeDocument/2006/relationships/slideLayout" Target="../slideLayouts/slideLayout178.xml"/><Relationship Id="rId1" Type="http://schemas.openxmlformats.org/officeDocument/2006/relationships/slideLayout" Target="../slideLayouts/slideLayout177.xml"/><Relationship Id="rId6" Type="http://schemas.openxmlformats.org/officeDocument/2006/relationships/slideLayout" Target="../slideLayouts/slideLayout182.xml"/><Relationship Id="rId11" Type="http://schemas.openxmlformats.org/officeDocument/2006/relationships/slideLayout" Target="../slideLayouts/slideLayout187.xml"/><Relationship Id="rId5" Type="http://schemas.openxmlformats.org/officeDocument/2006/relationships/slideLayout" Target="../slideLayouts/slideLayout181.xml"/><Relationship Id="rId10" Type="http://schemas.openxmlformats.org/officeDocument/2006/relationships/slideLayout" Target="../slideLayouts/slideLayout186.xml"/><Relationship Id="rId4" Type="http://schemas.openxmlformats.org/officeDocument/2006/relationships/slideLayout" Target="../slideLayouts/slideLayout180.xml"/><Relationship Id="rId9" Type="http://schemas.openxmlformats.org/officeDocument/2006/relationships/slideLayout" Target="../slideLayouts/slideLayout185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theme" Target="../theme/theme18.xml"/><Relationship Id="rId2" Type="http://schemas.openxmlformats.org/officeDocument/2006/relationships/slideLayout" Target="../slideLayouts/slideLayout189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6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201.xml"/><Relationship Id="rId7" Type="http://schemas.openxmlformats.org/officeDocument/2006/relationships/slideLayout" Target="../slideLayouts/slideLayout205.xml"/><Relationship Id="rId12" Type="http://schemas.openxmlformats.org/officeDocument/2006/relationships/theme" Target="../theme/theme19.xml"/><Relationship Id="rId2" Type="http://schemas.openxmlformats.org/officeDocument/2006/relationships/slideLayout" Target="../slideLayouts/slideLayout200.xml"/><Relationship Id="rId1" Type="http://schemas.openxmlformats.org/officeDocument/2006/relationships/slideLayout" Target="../slideLayouts/slideLayout199.xml"/><Relationship Id="rId6" Type="http://schemas.openxmlformats.org/officeDocument/2006/relationships/slideLayout" Target="../slideLayouts/slideLayout204.xml"/><Relationship Id="rId11" Type="http://schemas.openxmlformats.org/officeDocument/2006/relationships/slideLayout" Target="../slideLayouts/slideLayout209.xml"/><Relationship Id="rId5" Type="http://schemas.openxmlformats.org/officeDocument/2006/relationships/slideLayout" Target="../slideLayouts/slideLayout203.xml"/><Relationship Id="rId10" Type="http://schemas.openxmlformats.org/officeDocument/2006/relationships/slideLayout" Target="../slideLayouts/slideLayout208.xml"/><Relationship Id="rId4" Type="http://schemas.openxmlformats.org/officeDocument/2006/relationships/slideLayout" Target="../slideLayouts/slideLayout202.xml"/><Relationship Id="rId9" Type="http://schemas.openxmlformats.org/officeDocument/2006/relationships/slideLayout" Target="../slideLayouts/slideLayout207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65200" y="1333500"/>
            <a:ext cx="112903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Goudy Old Style"/>
              </a:rPr>
              <a:t>Click to edit Master title style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30300" y="6045200"/>
            <a:ext cx="112903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Goudy Old Style"/>
              </a:rPr>
              <a:t>Click to edit Master text styles</a:t>
            </a:r>
          </a:p>
          <a:p>
            <a:pPr lvl="1"/>
            <a:r>
              <a:rPr lang="en-US" smtClean="0">
                <a:sym typeface="Goudy Old Style"/>
              </a:rPr>
              <a:t>Second level</a:t>
            </a:r>
          </a:p>
          <a:p>
            <a:pPr lvl="2"/>
            <a:r>
              <a:rPr lang="en-US" smtClean="0">
                <a:sym typeface="Goudy Old Style"/>
              </a:rPr>
              <a:t>Third level</a:t>
            </a:r>
          </a:p>
          <a:p>
            <a:pPr lvl="3"/>
            <a:r>
              <a:rPr lang="en-US" smtClean="0">
                <a:sym typeface="Goudy Old Style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1028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79400" y="48133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78" r:id="rId2"/>
    <p:sldLayoutId id="2147483677" r:id="rId3"/>
    <p:sldLayoutId id="2147483676" r:id="rId4"/>
    <p:sldLayoutId id="2147483675" r:id="rId5"/>
    <p:sldLayoutId id="2147483674" r:id="rId6"/>
    <p:sldLayoutId id="2147483673" r:id="rId7"/>
    <p:sldLayoutId id="2147483672" r:id="rId8"/>
    <p:sldLayoutId id="2147483671" r:id="rId9"/>
    <p:sldLayoutId id="2147483670" r:id="rId10"/>
    <p:sldLayoutId id="2147483669" r:id="rId11"/>
  </p:sldLayoutIdLst>
  <p:transition/>
  <p:txStyles>
    <p:titleStyle>
      <a:lvl1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Goudy Old Style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5pPr>
      <a:lvl6pPr marL="4572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9pPr>
    </p:titleStyle>
    <p:bodyStyle>
      <a:lvl1pPr marL="342900" indent="-342900"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1pPr>
      <a:lvl2pPr marL="742950" indent="-285750"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2pPr>
      <a:lvl3pPr marL="1143000" indent="-228600"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3pPr>
      <a:lvl4pPr marL="1600200" indent="-228600" algn="r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4pPr>
      <a:lvl5pPr marL="20574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" pitchFamily="-111" charset="0"/>
          <a:ea typeface="+mn-ea"/>
          <a:cs typeface="+mn-cs"/>
          <a:sym typeface="Times" pitchFamily="18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" pitchFamily="-111" charset="0"/>
          <a:ea typeface="+mn-ea"/>
          <a:cs typeface="+mn-cs"/>
          <a:sym typeface="Times" pitchFamily="-111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" pitchFamily="-111" charset="0"/>
          <a:ea typeface="+mn-ea"/>
          <a:cs typeface="+mn-cs"/>
          <a:sym typeface="Times" pitchFamily="-111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" pitchFamily="-111" charset="0"/>
          <a:ea typeface="+mn-ea"/>
          <a:cs typeface="+mn-cs"/>
          <a:sym typeface="Times" pitchFamily="-111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Times" pitchFamily="-111" charset="0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6600" y="1803400"/>
            <a:ext cx="11099800" cy="760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Goudy Old Style"/>
              </a:rPr>
              <a:t>Click to edit Master text styles</a:t>
            </a:r>
          </a:p>
          <a:p>
            <a:pPr lvl="1"/>
            <a:r>
              <a:rPr lang="en-US" smtClean="0">
                <a:sym typeface="Goudy Old Style"/>
              </a:rPr>
              <a:t>Second level</a:t>
            </a:r>
          </a:p>
          <a:p>
            <a:pPr lvl="2"/>
            <a:r>
              <a:rPr lang="en-US" smtClean="0">
                <a:sym typeface="Goudy Old Style"/>
              </a:rPr>
              <a:t>Third level</a:t>
            </a:r>
          </a:p>
          <a:p>
            <a:pPr lvl="3"/>
            <a:r>
              <a:rPr lang="en-US" smtClean="0">
                <a:sym typeface="Goudy Old Style"/>
              </a:rPr>
              <a:t>Fourth level</a:t>
            </a:r>
          </a:p>
          <a:p>
            <a:pPr lvl="4"/>
            <a:r>
              <a:rPr lang="en-US" smtClean="0">
                <a:sym typeface="Goudy Old Style"/>
              </a:rPr>
              <a:t>Fifth level</a:t>
            </a:r>
          </a:p>
        </p:txBody>
      </p:sp>
      <p:pic>
        <p:nvPicPr>
          <p:cNvPr id="13315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3500" y="11811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774700" y="24130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Goudy Old Style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89" r:id="rId2"/>
    <p:sldLayoutId id="2147483688" r:id="rId3"/>
    <p:sldLayoutId id="2147483687" r:id="rId4"/>
    <p:sldLayoutId id="2147483686" r:id="rId5"/>
    <p:sldLayoutId id="2147483685" r:id="rId6"/>
    <p:sldLayoutId id="2147483684" r:id="rId7"/>
    <p:sldLayoutId id="2147483683" r:id="rId8"/>
    <p:sldLayoutId id="2147483682" r:id="rId9"/>
    <p:sldLayoutId id="2147483681" r:id="rId10"/>
    <p:sldLayoutId id="214748368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+mj-lt"/>
          <a:ea typeface="+mj-ea"/>
          <a:cs typeface="+mj-cs"/>
          <a:sym typeface="Goudy Old Style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/>
        </a:defRPr>
      </a:lvl5pPr>
      <a:lvl6pPr marL="457200" algn="ctr" rtl="0" fontAlgn="base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800">
          <a:solidFill>
            <a:srgbClr val="800000"/>
          </a:solidFill>
          <a:latin typeface="Goudy Old Style" pitchFamily="-111" charset="0"/>
          <a:ea typeface="ヒラギノ明朝 ProN W3" pitchFamily="-111" charset="-128"/>
          <a:cs typeface="ヒラギノ明朝 ProN W3" pitchFamily="-111" charset="-128"/>
          <a:sym typeface="Goudy Old Style" pitchFamily="-111" charset="0"/>
        </a:defRPr>
      </a:lvl9pPr>
    </p:titleStyle>
    <p:bodyStyle>
      <a:lvl1pPr marL="774700" indent="-508000" algn="l" rtl="0" eaLnBrk="0" fontAlgn="base" hangingPunct="0">
        <a:spcBef>
          <a:spcPts val="2000"/>
        </a:spcBef>
        <a:spcAft>
          <a:spcPct val="0"/>
        </a:spcAft>
        <a:buClr>
          <a:srgbClr val="000000"/>
        </a:buClr>
        <a:buSzPct val="77000"/>
        <a:buFont typeface="Goudy Old Style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1pPr>
      <a:lvl2pPr marL="1422400" indent="-508000" algn="l" rtl="0" eaLnBrk="0" fontAlgn="base" hangingPunct="0">
        <a:lnSpc>
          <a:spcPct val="70000"/>
        </a:lnSpc>
        <a:spcBef>
          <a:spcPts val="2000"/>
        </a:spcBef>
        <a:spcAft>
          <a:spcPct val="0"/>
        </a:spcAft>
        <a:buClr>
          <a:srgbClr val="000000"/>
        </a:buClr>
        <a:buSzPct val="77000"/>
        <a:buFont typeface="Goudy Old Style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2pPr>
      <a:lvl3pPr marL="2057400" indent="-508000" algn="l" rtl="0" eaLnBrk="0" fontAlgn="base" hangingPunct="0">
        <a:lnSpc>
          <a:spcPct val="70000"/>
        </a:lnSpc>
        <a:spcBef>
          <a:spcPts val="2000"/>
        </a:spcBef>
        <a:spcAft>
          <a:spcPct val="0"/>
        </a:spcAft>
        <a:buClr>
          <a:srgbClr val="000000"/>
        </a:buClr>
        <a:buSzPct val="77000"/>
        <a:buFont typeface="Goudy Old Style"/>
        <a:buChar char="•"/>
        <a:defRPr sz="36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3pPr>
      <a:lvl4pPr marL="2717800" indent="-508000" algn="l" rtl="0" eaLnBrk="0" fontAlgn="base" hangingPunct="0">
        <a:lnSpc>
          <a:spcPct val="70000"/>
        </a:lnSpc>
        <a:spcBef>
          <a:spcPts val="2000"/>
        </a:spcBef>
        <a:spcAft>
          <a:spcPct val="0"/>
        </a:spcAft>
        <a:buClr>
          <a:srgbClr val="000000"/>
        </a:buClr>
        <a:buSzPct val="80000"/>
        <a:buFont typeface="Goudy Old Style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4pPr>
      <a:lvl5pPr marL="3365500" indent="-508000" algn="l" rtl="0" eaLnBrk="0" fontAlgn="base" hangingPunct="0">
        <a:lnSpc>
          <a:spcPct val="50000"/>
        </a:lnSpc>
        <a:spcBef>
          <a:spcPts val="2000"/>
        </a:spcBef>
        <a:spcAft>
          <a:spcPct val="0"/>
        </a:spcAft>
        <a:buClr>
          <a:srgbClr val="000000"/>
        </a:buClr>
        <a:buSzPct val="80000"/>
        <a:buFont typeface="Goudy Old Style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oudy Old Style"/>
        </a:defRPr>
      </a:lvl5pPr>
      <a:lvl6pPr marL="3822700" indent="-508000" algn="l" rtl="0" fontAlgn="base">
        <a:lnSpc>
          <a:spcPct val="50000"/>
        </a:lnSpc>
        <a:spcBef>
          <a:spcPts val="2000"/>
        </a:spcBef>
        <a:spcAft>
          <a:spcPct val="0"/>
        </a:spcAft>
        <a:buClr>
          <a:srgbClr val="000000"/>
        </a:buClr>
        <a:buSzPct val="80000"/>
        <a:buFont typeface="Goudy Old Style" pitchFamily="-111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oudy Old Style" pitchFamily="-111" charset="0"/>
        </a:defRPr>
      </a:lvl6pPr>
      <a:lvl7pPr marL="4279900" indent="-508000" algn="l" rtl="0" fontAlgn="base">
        <a:lnSpc>
          <a:spcPct val="50000"/>
        </a:lnSpc>
        <a:spcBef>
          <a:spcPts val="2000"/>
        </a:spcBef>
        <a:spcAft>
          <a:spcPct val="0"/>
        </a:spcAft>
        <a:buClr>
          <a:srgbClr val="000000"/>
        </a:buClr>
        <a:buSzPct val="80000"/>
        <a:buFont typeface="Goudy Old Style" pitchFamily="-111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oudy Old Style" pitchFamily="-111" charset="0"/>
        </a:defRPr>
      </a:lvl7pPr>
      <a:lvl8pPr marL="4737100" indent="-508000" algn="l" rtl="0" fontAlgn="base">
        <a:lnSpc>
          <a:spcPct val="50000"/>
        </a:lnSpc>
        <a:spcBef>
          <a:spcPts val="2000"/>
        </a:spcBef>
        <a:spcAft>
          <a:spcPct val="0"/>
        </a:spcAft>
        <a:buClr>
          <a:srgbClr val="000000"/>
        </a:buClr>
        <a:buSzPct val="80000"/>
        <a:buFont typeface="Goudy Old Style" pitchFamily="-111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oudy Old Style" pitchFamily="-111" charset="0"/>
        </a:defRPr>
      </a:lvl8pPr>
      <a:lvl9pPr marL="5194300" indent="-508000" algn="l" rtl="0" fontAlgn="base">
        <a:lnSpc>
          <a:spcPct val="50000"/>
        </a:lnSpc>
        <a:spcBef>
          <a:spcPts val="2000"/>
        </a:spcBef>
        <a:spcAft>
          <a:spcPct val="0"/>
        </a:spcAft>
        <a:buClr>
          <a:srgbClr val="000000"/>
        </a:buClr>
        <a:buSzPct val="80000"/>
        <a:buFont typeface="Goudy Old Style" pitchFamily="-111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Goudy Old Style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8420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874000" y="2654300"/>
            <a:ext cx="41275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25604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19050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0" r:id="rId2"/>
    <p:sldLayoutId id="2147483699" r:id="rId3"/>
    <p:sldLayoutId id="2147483698" r:id="rId4"/>
    <p:sldLayoutId id="2147483697" r:id="rId5"/>
    <p:sldLayoutId id="2147483696" r:id="rId6"/>
    <p:sldLayoutId id="2147483695" r:id="rId7"/>
    <p:sldLayoutId id="2147483694" r:id="rId8"/>
    <p:sldLayoutId id="2147483693" r:id="rId9"/>
    <p:sldLayoutId id="2147483692" r:id="rId10"/>
    <p:sldLayoutId id="214748369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7286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376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011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6717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3194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7766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2338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6910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1482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8420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3789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654300"/>
            <a:ext cx="51308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37892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19050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1" r:id="rId2"/>
    <p:sldLayoutId id="2147483710" r:id="rId3"/>
    <p:sldLayoutId id="2147483709" r:id="rId4"/>
    <p:sldLayoutId id="2147483708" r:id="rId5"/>
    <p:sldLayoutId id="2147483707" r:id="rId6"/>
    <p:sldLayoutId id="2147483706" r:id="rId7"/>
    <p:sldLayoutId id="2147483705" r:id="rId8"/>
    <p:sldLayoutId id="2147483704" r:id="rId9"/>
    <p:sldLayoutId id="2147483703" r:id="rId10"/>
    <p:sldLayoutId id="214748370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7286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376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011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6717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3194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7766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2338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6910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1482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8420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654300"/>
            <a:ext cx="110109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19050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2" r:id="rId2"/>
    <p:sldLayoutId id="2147483721" r:id="rId3"/>
    <p:sldLayoutId id="2147483720" r:id="rId4"/>
    <p:sldLayoutId id="2147483719" r:id="rId5"/>
    <p:sldLayoutId id="2147483718" r:id="rId6"/>
    <p:sldLayoutId id="2147483717" r:id="rId7"/>
    <p:sldLayoutId id="2147483716" r:id="rId8"/>
    <p:sldLayoutId id="2147483715" r:id="rId9"/>
    <p:sldLayoutId id="2147483714" r:id="rId10"/>
    <p:sldLayoutId id="214748371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7286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376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011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6717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3194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7766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2338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6910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1482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50900" y="1524000"/>
            <a:ext cx="112903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pic>
        <p:nvPicPr>
          <p:cNvPr id="62467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847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3" r:id="rId2"/>
    <p:sldLayoutId id="2147483732" r:id="rId3"/>
    <p:sldLayoutId id="2147483731" r:id="rId4"/>
    <p:sldLayoutId id="2147483730" r:id="rId5"/>
    <p:sldLayoutId id="2147483729" r:id="rId6"/>
    <p:sldLayoutId id="2147483728" r:id="rId7"/>
    <p:sldLayoutId id="2147483727" r:id="rId8"/>
    <p:sldLayoutId id="2147483726" r:id="rId9"/>
    <p:sldLayoutId id="2147483725" r:id="rId10"/>
    <p:sldLayoutId id="2147483724" r:id="rId11"/>
  </p:sldLayoutIdLst>
  <p:transition/>
  <p:txStyles>
    <p:titleStyle>
      <a:lvl1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342900" indent="-3429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742950" indent="-28575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11430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16002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20574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965200"/>
            <a:ext cx="11010900" cy="781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4" r:id="rId2"/>
    <p:sldLayoutId id="2147483743" r:id="rId3"/>
    <p:sldLayoutId id="2147483742" r:id="rId4"/>
    <p:sldLayoutId id="2147483741" r:id="rId5"/>
    <p:sldLayoutId id="2147483740" r:id="rId6"/>
    <p:sldLayoutId id="2147483739" r:id="rId7"/>
    <p:sldLayoutId id="2147483738" r:id="rId8"/>
    <p:sldLayoutId id="2147483737" r:id="rId9"/>
    <p:sldLayoutId id="2147483736" r:id="rId10"/>
    <p:sldLayoutId id="214748373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774700" indent="-508000" algn="l" rtl="0" eaLnBrk="0" fontAlgn="base" hangingPunct="0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22400" indent="-508000" algn="l" rtl="0" eaLnBrk="0" fontAlgn="base" hangingPunct="0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057400" indent="-508000" algn="l" rtl="0" eaLnBrk="0" fontAlgn="base" hangingPunct="0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17800" indent="-508000" algn="l" rtl="0" eaLnBrk="0" fontAlgn="base" hangingPunct="0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365500" indent="-508000" algn="l" rtl="0" eaLnBrk="0" fontAlgn="base" hangingPunct="0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22700" indent="-508000" algn="l" rtl="0" fontAlgn="base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279900" indent="-508000" algn="l" rtl="0" fontAlgn="base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37100" indent="-508000" algn="l" rtl="0" fontAlgn="base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194300" indent="-508000" algn="l" rtl="0" fontAlgn="base">
        <a:spcBef>
          <a:spcPts val="46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8420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pic>
        <p:nvPicPr>
          <p:cNvPr id="87043" name="Picture 2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19050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55" r:id="rId2"/>
    <p:sldLayoutId id="2147483754" r:id="rId3"/>
    <p:sldLayoutId id="2147483753" r:id="rId4"/>
    <p:sldLayoutId id="2147483752" r:id="rId5"/>
    <p:sldLayoutId id="2147483751" r:id="rId6"/>
    <p:sldLayoutId id="2147483750" r:id="rId7"/>
    <p:sldLayoutId id="2147483749" r:id="rId8"/>
    <p:sldLayoutId id="2147483748" r:id="rId9"/>
    <p:sldLayoutId id="2147483747" r:id="rId10"/>
    <p:sldLayoutId id="214748374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7543800"/>
            <a:ext cx="117348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5" r:id="rId3"/>
    <p:sldLayoutId id="2147483764" r:id="rId4"/>
    <p:sldLayoutId id="2147483763" r:id="rId5"/>
    <p:sldLayoutId id="2147483762" r:id="rId6"/>
    <p:sldLayoutId id="2147483761" r:id="rId7"/>
    <p:sldLayoutId id="2147483760" r:id="rId8"/>
    <p:sldLayoutId id="2147483759" r:id="rId9"/>
    <p:sldLayoutId id="2147483758" r:id="rId10"/>
    <p:sldLayoutId id="214748375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2019300"/>
            <a:ext cx="59436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11161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5156200"/>
            <a:ext cx="59436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111620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-825500" y="4724400"/>
            <a:ext cx="7597775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7" r:id="rId2"/>
    <p:sldLayoutId id="2147483776" r:id="rId3"/>
    <p:sldLayoutId id="2147483775" r:id="rId4"/>
    <p:sldLayoutId id="2147483774" r:id="rId5"/>
    <p:sldLayoutId id="2147483773" r:id="rId6"/>
    <p:sldLayoutId id="2147483772" r:id="rId7"/>
    <p:sldLayoutId id="2147483771" r:id="rId8"/>
    <p:sldLayoutId id="2147483770" r:id="rId9"/>
    <p:sldLayoutId id="2147483769" r:id="rId10"/>
    <p:sldLayoutId id="2147483768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342900" indent="-3429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742950" indent="-28575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1143000" indent="-2286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1600200" indent="-2286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2057400" indent="-228600" algn="ct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215900" y="3136900"/>
            <a:ext cx="2171700" cy="3365500"/>
            <a:chOff x="0" y="0"/>
            <a:chExt cx="1368" cy="2120"/>
          </a:xfrm>
        </p:grpSpPr>
        <p:sp>
          <p:nvSpPr>
            <p:cNvPr id="13314" name="Rectangle 2"/>
            <p:cNvSpPr>
              <a:spLocks/>
            </p:cNvSpPr>
            <p:nvPr/>
          </p:nvSpPr>
          <p:spPr bwMode="auto">
            <a:xfrm>
              <a:off x="0" y="0"/>
              <a:ext cx="1368" cy="2120"/>
            </a:xfrm>
            <a:prstGeom prst="rect">
              <a:avLst/>
            </a:prstGeom>
            <a:gradFill rotWithShape="0">
              <a:gsLst>
                <a:gs pos="0">
                  <a:srgbClr val="B3B3B3">
                    <a:alpha val="85001"/>
                  </a:srgbClr>
                </a:gs>
                <a:gs pos="100000">
                  <a:srgbClr val="535353">
                    <a:alpha val="82999"/>
                  </a:srgbClr>
                </a:gs>
              </a:gsLst>
              <a:lin ang="5400000" scaled="1"/>
            </a:gra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15" name="Rectangle 3"/>
            <p:cNvSpPr>
              <a:spLocks/>
            </p:cNvSpPr>
            <p:nvPr/>
          </p:nvSpPr>
          <p:spPr bwMode="auto">
            <a:xfrm>
              <a:off x="32" y="579"/>
              <a:ext cx="1300" cy="969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57799" bIns="0" anchor="ctr">
              <a:spAutoFit/>
            </a:bodyPr>
            <a:lstStyle/>
            <a:p>
              <a:pPr marL="57150" algn="ctr">
                <a:defRPr/>
              </a:pPr>
              <a:r>
                <a:rPr lang="en-US" sz="34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Moderator</a:t>
              </a:r>
            </a:p>
            <a:p>
              <a:pPr marL="57150" algn="ctr">
                <a:defRPr/>
              </a:pPr>
              <a:r>
                <a:rPr lang="en-US" sz="22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(client, context,</a:t>
              </a:r>
            </a:p>
            <a:p>
              <a:pPr marL="57150" algn="ctr">
                <a:defRPr/>
              </a:pPr>
              <a:r>
                <a:rPr lang="en-US" sz="22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Interventionist </a:t>
              </a:r>
            </a:p>
            <a:p>
              <a:pPr marL="57150" algn="ctr">
                <a:defRPr/>
              </a:pPr>
              <a:r>
                <a:rPr lang="en-US" sz="22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etc.....)</a:t>
              </a:r>
            </a:p>
          </p:txBody>
        </p:sp>
      </p:grpSp>
      <p:grpSp>
        <p:nvGrpSpPr>
          <p:cNvPr id="123907" name="Group 4"/>
          <p:cNvGrpSpPr>
            <a:grpSpLocks/>
          </p:cNvGrpSpPr>
          <p:nvPr/>
        </p:nvGrpSpPr>
        <p:grpSpPr bwMode="auto">
          <a:xfrm>
            <a:off x="2578100" y="3352800"/>
            <a:ext cx="3136900" cy="2489200"/>
            <a:chOff x="0" y="0"/>
            <a:chExt cx="1976" cy="1568"/>
          </a:xfrm>
        </p:grpSpPr>
        <p:sp>
          <p:nvSpPr>
            <p:cNvPr id="13317" name="Oval 5"/>
            <p:cNvSpPr>
              <a:spLocks/>
            </p:cNvSpPr>
            <p:nvPr/>
          </p:nvSpPr>
          <p:spPr bwMode="auto">
            <a:xfrm>
              <a:off x="0" y="0"/>
              <a:ext cx="1976" cy="1568"/>
            </a:xfrm>
            <a:prstGeom prst="ellipse">
              <a:avLst/>
            </a:prstGeom>
            <a:gradFill rotWithShape="0">
              <a:gsLst>
                <a:gs pos="0">
                  <a:srgbClr val="FFFF00">
                    <a:alpha val="82001"/>
                  </a:srgbClr>
                </a:gs>
                <a:gs pos="100000">
                  <a:srgbClr val="767600">
                    <a:alpha val="76999"/>
                  </a:srgbClr>
                </a:gs>
              </a:gsLst>
              <a:lin ang="5400000" scaled="1"/>
            </a:gradFill>
            <a:ln w="12700">
              <a:noFill/>
              <a:round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18" name="Rectangle 6"/>
            <p:cNvSpPr>
              <a:spLocks/>
            </p:cNvSpPr>
            <p:nvPr/>
          </p:nvSpPr>
          <p:spPr bwMode="auto">
            <a:xfrm>
              <a:off x="148" y="309"/>
              <a:ext cx="1680" cy="944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94916" bIns="38100" anchor="ctr">
              <a:spAutoFit/>
            </a:bodyPr>
            <a:lstStyle/>
            <a:p>
              <a:pPr marL="17463" algn="ctr">
                <a:defRPr/>
              </a:pPr>
              <a:r>
                <a:rPr lang="en-US" sz="3400" i="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Treatment/</a:t>
              </a:r>
            </a:p>
            <a:p>
              <a:pPr marL="17463" algn="ctr">
                <a:defRPr/>
              </a:pPr>
              <a:r>
                <a:rPr lang="en-US" sz="3400" i="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Intervention</a:t>
              </a:r>
            </a:p>
            <a:p>
              <a:pPr marL="17463" algn="ctr">
                <a:defRPr/>
              </a:pPr>
              <a:r>
                <a:rPr lang="en-US" sz="2200" i="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(independent variable)</a:t>
              </a:r>
            </a:p>
          </p:txBody>
        </p:sp>
      </p:grpSp>
      <p:grpSp>
        <p:nvGrpSpPr>
          <p:cNvPr id="123908" name="Group 7"/>
          <p:cNvGrpSpPr>
            <a:grpSpLocks/>
          </p:cNvGrpSpPr>
          <p:nvPr/>
        </p:nvGrpSpPr>
        <p:grpSpPr bwMode="auto">
          <a:xfrm>
            <a:off x="9207500" y="3581400"/>
            <a:ext cx="3136900" cy="2489200"/>
            <a:chOff x="0" y="0"/>
            <a:chExt cx="1976" cy="1568"/>
          </a:xfrm>
        </p:grpSpPr>
        <p:sp>
          <p:nvSpPr>
            <p:cNvPr id="13320" name="Oval 8"/>
            <p:cNvSpPr>
              <a:spLocks/>
            </p:cNvSpPr>
            <p:nvPr/>
          </p:nvSpPr>
          <p:spPr bwMode="auto">
            <a:xfrm>
              <a:off x="0" y="0"/>
              <a:ext cx="1976" cy="1568"/>
            </a:xfrm>
            <a:prstGeom prst="ellipse">
              <a:avLst/>
            </a:prstGeom>
            <a:gradFill rotWithShape="0">
              <a:gsLst>
                <a:gs pos="0">
                  <a:srgbClr val="FFFF00">
                    <a:alpha val="82001"/>
                  </a:srgbClr>
                </a:gs>
                <a:gs pos="100000">
                  <a:srgbClr val="767600">
                    <a:alpha val="76999"/>
                  </a:srgbClr>
                </a:gs>
              </a:gsLst>
              <a:lin ang="5400000" scaled="1"/>
            </a:gradFill>
            <a:ln w="12700">
              <a:noFill/>
              <a:round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21" name="Rectangle 9"/>
            <p:cNvSpPr>
              <a:spLocks/>
            </p:cNvSpPr>
            <p:nvPr/>
          </p:nvSpPr>
          <p:spPr bwMode="auto">
            <a:xfrm>
              <a:off x="221" y="252"/>
              <a:ext cx="1543" cy="1056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94916" bIns="38100" anchor="ctr">
              <a:spAutoFit/>
            </a:bodyPr>
            <a:lstStyle/>
            <a:p>
              <a:pPr marL="17463" algn="ctr">
                <a:defRPr/>
              </a:pPr>
              <a:r>
                <a:rPr lang="en-US" sz="3400" i="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Outcome</a:t>
              </a:r>
            </a:p>
            <a:p>
              <a:pPr marL="17463" algn="ctr">
                <a:defRPr/>
              </a:pPr>
              <a:r>
                <a:rPr lang="en-US" sz="2200" i="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(dependent variable)</a:t>
              </a:r>
            </a:p>
            <a:p>
              <a:pPr marL="17463" algn="ctr">
                <a:buClr>
                  <a:srgbClr val="000000"/>
                </a:buClr>
                <a:buSzPct val="100000"/>
                <a:buFont typeface="Times" pitchFamily="-111" charset="0"/>
                <a:buChar char="•"/>
                <a:defRPr/>
              </a:pPr>
              <a:r>
                <a:rPr lang="en-US" sz="22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Immediate</a:t>
              </a:r>
            </a:p>
            <a:p>
              <a:pPr marL="17463" algn="ctr">
                <a:buClr>
                  <a:srgbClr val="000000"/>
                </a:buClr>
                <a:buSzPct val="100000"/>
                <a:buFont typeface="Times" pitchFamily="-111" charset="0"/>
                <a:buChar char="•"/>
                <a:defRPr/>
              </a:pPr>
              <a:r>
                <a:rPr lang="en-US" sz="22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Long term</a:t>
              </a:r>
            </a:p>
          </p:txBody>
        </p:sp>
      </p:grpSp>
      <p:grpSp>
        <p:nvGrpSpPr>
          <p:cNvPr id="5" name="Group 10"/>
          <p:cNvGrpSpPr>
            <a:grpSpLocks/>
          </p:cNvGrpSpPr>
          <p:nvPr/>
        </p:nvGrpSpPr>
        <p:grpSpPr bwMode="auto">
          <a:xfrm>
            <a:off x="1839913" y="1624013"/>
            <a:ext cx="9104312" cy="1955800"/>
            <a:chOff x="0" y="0"/>
            <a:chExt cx="5734" cy="1231"/>
          </a:xfrm>
        </p:grpSpPr>
        <p:grpSp>
          <p:nvGrpSpPr>
            <p:cNvPr id="123945" name="Group 11"/>
            <p:cNvGrpSpPr>
              <a:grpSpLocks/>
            </p:cNvGrpSpPr>
            <p:nvPr/>
          </p:nvGrpSpPr>
          <p:grpSpPr bwMode="auto">
            <a:xfrm>
              <a:off x="2766" y="0"/>
              <a:ext cx="2968" cy="1231"/>
              <a:chOff x="0" y="0"/>
              <a:chExt cx="2968" cy="1231"/>
            </a:xfrm>
          </p:grpSpPr>
          <p:sp>
            <p:nvSpPr>
              <p:cNvPr id="13324" name="AutoShape 12"/>
              <p:cNvSpPr>
                <a:spLocks/>
              </p:cNvSpPr>
              <p:nvPr/>
            </p:nvSpPr>
            <p:spPr bwMode="auto">
              <a:xfrm>
                <a:off x="282" y="0"/>
                <a:ext cx="2686" cy="123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2255" y="1087"/>
                      <a:pt x="21600" y="10432"/>
                      <a:pt x="21600" y="21600"/>
                    </a:cubicBezTo>
                  </a:path>
                </a:pathLst>
              </a:custGeom>
              <a:noFill/>
              <a:ln w="12700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triangl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25" name="AutoShape 13"/>
              <p:cNvSpPr>
                <a:spLocks/>
              </p:cNvSpPr>
              <p:nvPr/>
            </p:nvSpPr>
            <p:spPr bwMode="auto">
              <a:xfrm>
                <a:off x="0" y="0"/>
                <a:ext cx="2968" cy="1231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03" y="0"/>
                    </a:moveTo>
                    <a:cubicBezTo>
                      <a:pt x="13165" y="1087"/>
                      <a:pt x="21600" y="10432"/>
                      <a:pt x="21600" y="21600"/>
                    </a:cubicBezTo>
                    <a:lnTo>
                      <a:pt x="0" y="21600"/>
                    </a:lnTo>
                    <a:close/>
                    <a:moveTo>
                      <a:pt x="2103" y="0"/>
                    </a:moveTo>
                  </a:path>
                </a:pathLst>
              </a:cu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26" name="Rectangle 14"/>
              <p:cNvSpPr>
                <a:spLocks/>
              </p:cNvSpPr>
              <p:nvPr/>
            </p:nvSpPr>
            <p:spPr bwMode="auto">
              <a:xfrm>
                <a:off x="0" y="0"/>
                <a:ext cx="2968" cy="1231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</p:grpSp>
        <p:grpSp>
          <p:nvGrpSpPr>
            <p:cNvPr id="123946" name="Group 15"/>
            <p:cNvGrpSpPr>
              <a:grpSpLocks/>
            </p:cNvGrpSpPr>
            <p:nvPr/>
          </p:nvGrpSpPr>
          <p:grpSpPr bwMode="auto">
            <a:xfrm flipH="1">
              <a:off x="0" y="0"/>
              <a:ext cx="3035" cy="844"/>
              <a:chOff x="0" y="0"/>
              <a:chExt cx="3035" cy="844"/>
            </a:xfrm>
          </p:grpSpPr>
          <p:sp>
            <p:nvSpPr>
              <p:cNvPr id="13328" name="AutoShape 16"/>
              <p:cNvSpPr>
                <a:spLocks/>
              </p:cNvSpPr>
              <p:nvPr/>
            </p:nvSpPr>
            <p:spPr bwMode="auto">
              <a:xfrm>
                <a:off x="0" y="0"/>
                <a:ext cx="3035" cy="8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</a:pathLst>
              </a:custGeom>
              <a:noFill/>
              <a:ln w="12700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29" name="AutoShape 17"/>
              <p:cNvSpPr>
                <a:spLocks/>
              </p:cNvSpPr>
              <p:nvPr/>
            </p:nvSpPr>
            <p:spPr bwMode="auto">
              <a:xfrm>
                <a:off x="0" y="0"/>
                <a:ext cx="3035" cy="84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  <a:lnTo>
                      <a:pt x="0" y="2160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30" name="Rectangle 18"/>
              <p:cNvSpPr>
                <a:spLocks/>
              </p:cNvSpPr>
              <p:nvPr/>
            </p:nvSpPr>
            <p:spPr bwMode="auto">
              <a:xfrm flipH="1">
                <a:off x="0" y="0"/>
                <a:ext cx="3035" cy="844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wrap="none" lIns="0" tIns="0" rIns="0" bIns="0">
                <a:spAutoFit/>
              </a:bodyPr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</p:grpSp>
        <p:sp>
          <p:nvSpPr>
            <p:cNvPr id="13331" name="Line 19"/>
            <p:cNvSpPr>
              <a:spLocks noChangeShapeType="1"/>
            </p:cNvSpPr>
            <p:nvPr/>
          </p:nvSpPr>
          <p:spPr bwMode="auto">
            <a:xfrm>
              <a:off x="2968" y="0"/>
              <a:ext cx="135" cy="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8" name="Group 20"/>
          <p:cNvGrpSpPr>
            <a:grpSpLocks/>
          </p:cNvGrpSpPr>
          <p:nvPr/>
        </p:nvGrpSpPr>
        <p:grpSpPr bwMode="auto">
          <a:xfrm>
            <a:off x="5308600" y="3467100"/>
            <a:ext cx="4657725" cy="2598738"/>
            <a:chOff x="0" y="0"/>
            <a:chExt cx="2934" cy="1637"/>
          </a:xfrm>
        </p:grpSpPr>
        <p:sp>
          <p:nvSpPr>
            <p:cNvPr id="13333" name="Line 21"/>
            <p:cNvSpPr>
              <a:spLocks noChangeShapeType="1"/>
            </p:cNvSpPr>
            <p:nvPr/>
          </p:nvSpPr>
          <p:spPr bwMode="auto">
            <a:xfrm rot="10800000" flipH="1">
              <a:off x="0" y="0"/>
              <a:ext cx="750" cy="273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34" name="Line 22"/>
            <p:cNvSpPr>
              <a:spLocks noChangeShapeType="1"/>
            </p:cNvSpPr>
            <p:nvPr/>
          </p:nvSpPr>
          <p:spPr bwMode="auto">
            <a:xfrm>
              <a:off x="2184" y="0"/>
              <a:ext cx="750" cy="34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arrow" w="lg" len="lg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35" name="Line 23"/>
            <p:cNvSpPr>
              <a:spLocks noChangeShapeType="1"/>
            </p:cNvSpPr>
            <p:nvPr/>
          </p:nvSpPr>
          <p:spPr bwMode="auto">
            <a:xfrm>
              <a:off x="136" y="1368"/>
              <a:ext cx="682" cy="204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36" name="Line 24"/>
            <p:cNvSpPr>
              <a:spLocks noChangeShapeType="1"/>
            </p:cNvSpPr>
            <p:nvPr/>
          </p:nvSpPr>
          <p:spPr bwMode="auto">
            <a:xfrm rot="10800000" flipH="1">
              <a:off x="2120" y="1295"/>
              <a:ext cx="682" cy="342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arrow" w="lg" len="lg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9" name="Group 25"/>
          <p:cNvGrpSpPr>
            <a:grpSpLocks/>
          </p:cNvGrpSpPr>
          <p:nvPr/>
        </p:nvGrpSpPr>
        <p:grpSpPr bwMode="auto">
          <a:xfrm>
            <a:off x="6159500" y="3149600"/>
            <a:ext cx="2895600" cy="2971800"/>
            <a:chOff x="0" y="0"/>
            <a:chExt cx="1824" cy="1872"/>
          </a:xfrm>
        </p:grpSpPr>
        <p:sp>
          <p:nvSpPr>
            <p:cNvPr id="13338" name="Rectangle 26"/>
            <p:cNvSpPr>
              <a:spLocks/>
            </p:cNvSpPr>
            <p:nvPr/>
          </p:nvSpPr>
          <p:spPr bwMode="auto">
            <a:xfrm>
              <a:off x="0" y="0"/>
              <a:ext cx="1824" cy="1872"/>
            </a:xfrm>
            <a:prstGeom prst="rect">
              <a:avLst/>
            </a:prstGeom>
            <a:gradFill rotWithShape="0">
              <a:gsLst>
                <a:gs pos="0">
                  <a:srgbClr val="B3B3B3">
                    <a:alpha val="73000"/>
                  </a:srgbClr>
                </a:gs>
                <a:gs pos="100000">
                  <a:srgbClr val="535353">
                    <a:alpha val="70000"/>
                  </a:srgbClr>
                </a:gs>
              </a:gsLst>
              <a:lin ang="5400000" scaled="1"/>
            </a:gra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39" name="Rectangle 27"/>
            <p:cNvSpPr>
              <a:spLocks/>
            </p:cNvSpPr>
            <p:nvPr/>
          </p:nvSpPr>
          <p:spPr bwMode="auto">
            <a:xfrm>
              <a:off x="163" y="96"/>
              <a:ext cx="1497" cy="168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24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Mediators</a:t>
              </a:r>
            </a:p>
            <a:p>
              <a:pPr marL="39688" algn="ctr">
                <a:defRPr/>
              </a:pPr>
              <a:r>
                <a:rPr lang="en-US" sz="18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(mechanisms of change)</a:t>
              </a:r>
            </a:p>
            <a:p>
              <a:pPr marL="39688" algn="ctr">
                <a:defRPr/>
              </a:pPr>
              <a:endParaRPr lang="en-US" sz="1800" i="0" dirty="0">
                <a:solidFill>
                  <a:schemeClr val="tx1"/>
                </a:solidFill>
                <a:latin typeface="Times" pitchFamily="-111" charset="0"/>
                <a:ea typeface="Times" pitchFamily="-111" charset="0"/>
                <a:cs typeface="Times" pitchFamily="-111" charset="0"/>
                <a:sym typeface="Times" pitchFamily="-111" charset="0"/>
              </a:endParaRPr>
            </a:p>
            <a:p>
              <a:pPr marL="39688" algn="ctr">
                <a:defRPr/>
              </a:pPr>
              <a:endParaRPr lang="en-US" sz="1800" i="0" dirty="0">
                <a:solidFill>
                  <a:schemeClr val="tx1"/>
                </a:solidFill>
                <a:latin typeface="Times" pitchFamily="-111" charset="0"/>
                <a:ea typeface="Times" pitchFamily="-111" charset="0"/>
                <a:cs typeface="Times" pitchFamily="-111" charset="0"/>
                <a:sym typeface="Times" pitchFamily="-111" charset="0"/>
              </a:endParaRPr>
            </a:p>
            <a:p>
              <a:pPr marL="39688" algn="ctr">
                <a:defRPr/>
              </a:pPr>
              <a:endParaRPr lang="en-US" sz="1800" i="0" dirty="0">
                <a:solidFill>
                  <a:schemeClr val="tx1"/>
                </a:solidFill>
                <a:latin typeface="Times" pitchFamily="-111" charset="0"/>
                <a:ea typeface="Times" pitchFamily="-111" charset="0"/>
                <a:cs typeface="Times" pitchFamily="-111" charset="0"/>
                <a:sym typeface="Times" pitchFamily="-111" charset="0"/>
              </a:endParaRPr>
            </a:p>
            <a:p>
              <a:pPr marL="39688" algn="ctr">
                <a:defRPr/>
              </a:pPr>
              <a:endParaRPr lang="en-US" sz="2400" i="0" dirty="0">
                <a:solidFill>
                  <a:schemeClr val="tx1"/>
                </a:solidFill>
                <a:latin typeface="Times" pitchFamily="-111" charset="0"/>
                <a:ea typeface="Times" pitchFamily="-111" charset="0"/>
                <a:cs typeface="Times" pitchFamily="-111" charset="0"/>
                <a:sym typeface="Times" pitchFamily="-111" charset="0"/>
              </a:endParaRPr>
            </a:p>
            <a:p>
              <a:pPr marL="39688" algn="ctr">
                <a:defRPr/>
              </a:pPr>
              <a:r>
                <a:rPr lang="en-US" sz="24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Mediators</a:t>
              </a:r>
            </a:p>
            <a:p>
              <a:pPr marL="39688" algn="ctr">
                <a:defRPr/>
              </a:pPr>
              <a:r>
                <a:rPr lang="en-US" sz="1800" dirty="0">
                  <a:solidFill>
                    <a:schemeClr val="tx1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(mechanisms of change)</a:t>
              </a:r>
            </a:p>
          </p:txBody>
        </p:sp>
      </p:grpSp>
      <p:grpSp>
        <p:nvGrpSpPr>
          <p:cNvPr id="10" name="Group 28"/>
          <p:cNvGrpSpPr>
            <a:grpSpLocks/>
          </p:cNvGrpSpPr>
          <p:nvPr/>
        </p:nvGrpSpPr>
        <p:grpSpPr bwMode="auto">
          <a:xfrm>
            <a:off x="6345238" y="4064000"/>
            <a:ext cx="2557462" cy="1066800"/>
            <a:chOff x="0" y="0"/>
            <a:chExt cx="1610" cy="672"/>
          </a:xfrm>
        </p:grpSpPr>
        <p:sp>
          <p:nvSpPr>
            <p:cNvPr id="13341" name="AutoShape 29"/>
            <p:cNvSpPr>
              <a:spLocks/>
            </p:cNvSpPr>
            <p:nvPr/>
          </p:nvSpPr>
          <p:spPr bwMode="auto">
            <a:xfrm>
              <a:off x="74" y="0"/>
              <a:ext cx="1536" cy="672"/>
            </a:xfrm>
            <a:prstGeom prst="rightArrow">
              <a:avLst>
                <a:gd name="adj1" fmla="val 50000"/>
                <a:gd name="adj2" fmla="val 57143"/>
              </a:avLst>
            </a:prstGeom>
            <a:gradFill rotWithShape="0">
              <a:gsLst>
                <a:gs pos="0">
                  <a:srgbClr val="400000">
                    <a:alpha val="71999"/>
                  </a:srgbClr>
                </a:gs>
                <a:gs pos="100000">
                  <a:srgbClr val="1E0000">
                    <a:alpha val="73000"/>
                  </a:srgbClr>
                </a:gs>
              </a:gsLst>
              <a:lin ang="5400000" scaled="1"/>
            </a:gra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42" name="Rectangle 30"/>
            <p:cNvSpPr>
              <a:spLocks/>
            </p:cNvSpPr>
            <p:nvPr/>
          </p:nvSpPr>
          <p:spPr bwMode="auto">
            <a:xfrm>
              <a:off x="0" y="120"/>
              <a:ext cx="1493" cy="432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80010" bIns="38100" anchor="ctr">
              <a:spAutoFit/>
            </a:bodyPr>
            <a:lstStyle/>
            <a:p>
              <a:pPr marL="14288" algn="ctr">
                <a:defRPr/>
              </a:pPr>
              <a:r>
                <a:rPr lang="en-US" sz="2000" i="0" dirty="0">
                  <a:solidFill>
                    <a:srgbClr val="FFFFFF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Primary Relationship </a:t>
              </a:r>
            </a:p>
            <a:p>
              <a:pPr marL="14288" algn="ctr">
                <a:defRPr/>
              </a:pPr>
              <a:r>
                <a:rPr lang="en-US" sz="2000" i="0" dirty="0">
                  <a:solidFill>
                    <a:srgbClr val="FFFFFF"/>
                  </a:solidFill>
                  <a:latin typeface="Times" pitchFamily="-111" charset="0"/>
                  <a:ea typeface="Times" pitchFamily="-111" charset="0"/>
                  <a:cs typeface="Times" pitchFamily="-111" charset="0"/>
                  <a:sym typeface="Times" pitchFamily="-111" charset="0"/>
                </a:rPr>
                <a:t>of interest</a:t>
              </a:r>
            </a:p>
          </p:txBody>
        </p:sp>
      </p:grpSp>
      <p:grpSp>
        <p:nvGrpSpPr>
          <p:cNvPr id="11" name="Group 31"/>
          <p:cNvGrpSpPr>
            <a:grpSpLocks/>
          </p:cNvGrpSpPr>
          <p:nvPr/>
        </p:nvGrpSpPr>
        <p:grpSpPr bwMode="auto">
          <a:xfrm>
            <a:off x="6007100" y="3606800"/>
            <a:ext cx="3276600" cy="1828800"/>
            <a:chOff x="0" y="0"/>
            <a:chExt cx="2064" cy="1152"/>
          </a:xfrm>
        </p:grpSpPr>
        <p:sp>
          <p:nvSpPr>
            <p:cNvPr id="13344" name="Line 32"/>
            <p:cNvSpPr>
              <a:spLocks noChangeShapeType="1"/>
            </p:cNvSpPr>
            <p:nvPr/>
          </p:nvSpPr>
          <p:spPr bwMode="auto">
            <a:xfrm rot="10800000" flipH="1">
              <a:off x="0" y="0"/>
              <a:ext cx="528" cy="192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45" name="Line 33"/>
            <p:cNvSpPr>
              <a:spLocks noChangeShapeType="1"/>
            </p:cNvSpPr>
            <p:nvPr/>
          </p:nvSpPr>
          <p:spPr bwMode="auto">
            <a:xfrm>
              <a:off x="1536" y="0"/>
              <a:ext cx="528" cy="24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arrow" w="lg" len="lg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46" name="Line 34"/>
            <p:cNvSpPr>
              <a:spLocks noChangeShapeType="1"/>
            </p:cNvSpPr>
            <p:nvPr/>
          </p:nvSpPr>
          <p:spPr bwMode="auto">
            <a:xfrm>
              <a:off x="96" y="959"/>
              <a:ext cx="480" cy="145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3347" name="Line 35"/>
            <p:cNvSpPr>
              <a:spLocks noChangeShapeType="1"/>
            </p:cNvSpPr>
            <p:nvPr/>
          </p:nvSpPr>
          <p:spPr bwMode="auto">
            <a:xfrm rot="10800000" flipH="1">
              <a:off x="1488" y="912"/>
              <a:ext cx="480" cy="240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arrow" w="lg" len="lg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1714500" y="2093913"/>
            <a:ext cx="6299200" cy="838200"/>
            <a:chOff x="0" y="0"/>
            <a:chExt cx="3968" cy="528"/>
          </a:xfrm>
        </p:grpSpPr>
        <p:grpSp>
          <p:nvGrpSpPr>
            <p:cNvPr id="123924" name="Group 37"/>
            <p:cNvGrpSpPr>
              <a:grpSpLocks/>
            </p:cNvGrpSpPr>
            <p:nvPr/>
          </p:nvGrpSpPr>
          <p:grpSpPr bwMode="auto">
            <a:xfrm>
              <a:off x="1913" y="0"/>
              <a:ext cx="2055" cy="528"/>
              <a:chOff x="0" y="0"/>
              <a:chExt cx="2054" cy="528"/>
            </a:xfrm>
          </p:grpSpPr>
          <p:sp>
            <p:nvSpPr>
              <p:cNvPr id="13350" name="AutoShape 38"/>
              <p:cNvSpPr>
                <a:spLocks/>
              </p:cNvSpPr>
              <p:nvPr/>
            </p:nvSpPr>
            <p:spPr bwMode="auto">
              <a:xfrm>
                <a:off x="199" y="0"/>
                <a:ext cx="1855" cy="528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2255" y="1087"/>
                      <a:pt x="21600" y="10432"/>
                      <a:pt x="21600" y="21600"/>
                    </a:cubicBezTo>
                  </a:path>
                </a:pathLst>
              </a:custGeom>
              <a:noFill/>
              <a:ln w="12700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triangl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51" name="AutoShape 39"/>
              <p:cNvSpPr>
                <a:spLocks/>
              </p:cNvSpPr>
              <p:nvPr/>
            </p:nvSpPr>
            <p:spPr bwMode="auto">
              <a:xfrm>
                <a:off x="0" y="0"/>
                <a:ext cx="2054" cy="528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2103" y="0"/>
                    </a:moveTo>
                    <a:cubicBezTo>
                      <a:pt x="13165" y="1087"/>
                      <a:pt x="21600" y="10432"/>
                      <a:pt x="21600" y="21600"/>
                    </a:cubicBezTo>
                    <a:lnTo>
                      <a:pt x="0" y="21600"/>
                    </a:lnTo>
                    <a:close/>
                    <a:moveTo>
                      <a:pt x="2103" y="0"/>
                    </a:moveTo>
                  </a:path>
                </a:pathLst>
              </a:cu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52" name="Rectangle 40"/>
              <p:cNvSpPr>
                <a:spLocks/>
              </p:cNvSpPr>
              <p:nvPr/>
            </p:nvSpPr>
            <p:spPr bwMode="auto">
              <a:xfrm>
                <a:off x="0" y="0"/>
                <a:ext cx="2054" cy="528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</p:grpSp>
        <p:grpSp>
          <p:nvGrpSpPr>
            <p:cNvPr id="123925" name="Group 41"/>
            <p:cNvGrpSpPr>
              <a:grpSpLocks/>
            </p:cNvGrpSpPr>
            <p:nvPr/>
          </p:nvGrpSpPr>
          <p:grpSpPr bwMode="auto">
            <a:xfrm flipH="1">
              <a:off x="0" y="0"/>
              <a:ext cx="2100" cy="362"/>
              <a:chOff x="0" y="0"/>
              <a:chExt cx="2100" cy="362"/>
            </a:xfrm>
          </p:grpSpPr>
          <p:sp>
            <p:nvSpPr>
              <p:cNvPr id="13354" name="AutoShape 42"/>
              <p:cNvSpPr>
                <a:spLocks/>
              </p:cNvSpPr>
              <p:nvPr/>
            </p:nvSpPr>
            <p:spPr bwMode="auto">
              <a:xfrm>
                <a:off x="0" y="0"/>
                <a:ext cx="2100" cy="36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</a:pathLst>
              </a:custGeom>
              <a:noFill/>
              <a:ln w="12700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55" name="AutoShape 43"/>
              <p:cNvSpPr>
                <a:spLocks/>
              </p:cNvSpPr>
              <p:nvPr/>
            </p:nvSpPr>
            <p:spPr bwMode="auto">
              <a:xfrm>
                <a:off x="0" y="0"/>
                <a:ext cx="2100" cy="362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  <a:lnTo>
                      <a:pt x="0" y="2160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56" name="Rectangle 44"/>
              <p:cNvSpPr>
                <a:spLocks/>
              </p:cNvSpPr>
              <p:nvPr/>
            </p:nvSpPr>
            <p:spPr bwMode="auto">
              <a:xfrm flipH="1">
                <a:off x="0" y="0"/>
                <a:ext cx="2100" cy="362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</p:grpSp>
        <p:sp>
          <p:nvSpPr>
            <p:cNvPr id="13357" name="Line 45"/>
            <p:cNvSpPr>
              <a:spLocks noChangeShapeType="1"/>
            </p:cNvSpPr>
            <p:nvPr/>
          </p:nvSpPr>
          <p:spPr bwMode="auto">
            <a:xfrm>
              <a:off x="2054" y="0"/>
              <a:ext cx="93" cy="1"/>
            </a:xfrm>
            <a:prstGeom prst="line">
              <a:avLst/>
            </a:prstGeom>
            <a:noFill/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15" name="Group 46"/>
          <p:cNvGrpSpPr>
            <a:grpSpLocks/>
          </p:cNvGrpSpPr>
          <p:nvPr/>
        </p:nvGrpSpPr>
        <p:grpSpPr bwMode="auto">
          <a:xfrm>
            <a:off x="1638300" y="6337300"/>
            <a:ext cx="5524500" cy="990600"/>
            <a:chOff x="0" y="0"/>
            <a:chExt cx="3480" cy="624"/>
          </a:xfrm>
        </p:grpSpPr>
        <p:grpSp>
          <p:nvGrpSpPr>
            <p:cNvPr id="123916" name="Group 47"/>
            <p:cNvGrpSpPr>
              <a:grpSpLocks/>
            </p:cNvGrpSpPr>
            <p:nvPr/>
          </p:nvGrpSpPr>
          <p:grpSpPr bwMode="auto">
            <a:xfrm rot="10800000" flipH="1">
              <a:off x="1594" y="0"/>
              <a:ext cx="1886" cy="624"/>
              <a:chOff x="0" y="0"/>
              <a:chExt cx="1885" cy="624"/>
            </a:xfrm>
          </p:grpSpPr>
          <p:sp>
            <p:nvSpPr>
              <p:cNvPr id="13360" name="AutoShape 48"/>
              <p:cNvSpPr>
                <a:spLocks/>
              </p:cNvSpPr>
              <p:nvPr/>
            </p:nvSpPr>
            <p:spPr bwMode="auto">
              <a:xfrm>
                <a:off x="0" y="0"/>
                <a:ext cx="1885" cy="6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</a:pathLst>
              </a:custGeom>
              <a:noFill/>
              <a:ln w="12700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arrow" w="lg" len="lg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61" name="AutoShape 49"/>
              <p:cNvSpPr>
                <a:spLocks/>
              </p:cNvSpPr>
              <p:nvPr/>
            </p:nvSpPr>
            <p:spPr bwMode="auto">
              <a:xfrm>
                <a:off x="0" y="0"/>
                <a:ext cx="1885" cy="624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  <a:lnTo>
                      <a:pt x="0" y="2160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62" name="Rectangle 50"/>
              <p:cNvSpPr>
                <a:spLocks/>
              </p:cNvSpPr>
              <p:nvPr/>
            </p:nvSpPr>
            <p:spPr bwMode="auto">
              <a:xfrm flipH="1">
                <a:off x="0" y="11"/>
                <a:ext cx="1885" cy="623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</p:grpSp>
        <p:grpSp>
          <p:nvGrpSpPr>
            <p:cNvPr id="123917" name="Group 51"/>
            <p:cNvGrpSpPr>
              <a:grpSpLocks/>
            </p:cNvGrpSpPr>
            <p:nvPr/>
          </p:nvGrpSpPr>
          <p:grpSpPr bwMode="auto">
            <a:xfrm rot="10800000">
              <a:off x="0" y="267"/>
              <a:ext cx="1594" cy="356"/>
              <a:chOff x="0" y="0"/>
              <a:chExt cx="1594" cy="356"/>
            </a:xfrm>
          </p:grpSpPr>
          <p:sp>
            <p:nvSpPr>
              <p:cNvPr id="13364" name="AutoShape 52"/>
              <p:cNvSpPr>
                <a:spLocks/>
              </p:cNvSpPr>
              <p:nvPr/>
            </p:nvSpPr>
            <p:spPr bwMode="auto">
              <a:xfrm>
                <a:off x="0" y="0"/>
                <a:ext cx="1594" cy="35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</a:path>
                </a:pathLst>
              </a:custGeom>
              <a:noFill/>
              <a:ln w="12700">
                <a:solidFill>
                  <a:srgbClr val="FFFFFF"/>
                </a:solidFill>
                <a:prstDash val="solid"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65" name="AutoShape 53"/>
              <p:cNvSpPr>
                <a:spLocks/>
              </p:cNvSpPr>
              <p:nvPr/>
            </p:nvSpPr>
            <p:spPr bwMode="auto">
              <a:xfrm>
                <a:off x="0" y="0"/>
                <a:ext cx="1594" cy="356"/>
              </a:xfrm>
              <a:custGeom>
                <a:avLst/>
                <a:gdLst/>
                <a:ahLst/>
                <a:cxnLst/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11929" y="0"/>
                      <a:pt x="21600" y="9671"/>
                      <a:pt x="21600" y="21600"/>
                    </a:cubicBezTo>
                    <a:lnTo>
                      <a:pt x="0" y="21600"/>
                    </a:lnTo>
                    <a:close/>
                    <a:moveTo>
                      <a:pt x="0" y="0"/>
                    </a:moveTo>
                  </a:path>
                </a:pathLst>
              </a:cu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  <p:sp>
            <p:nvSpPr>
              <p:cNvPr id="13366" name="Rectangle 54"/>
              <p:cNvSpPr>
                <a:spLocks/>
              </p:cNvSpPr>
              <p:nvPr/>
            </p:nvSpPr>
            <p:spPr bwMode="auto">
              <a:xfrm>
                <a:off x="0" y="0"/>
                <a:ext cx="1594" cy="356"/>
              </a:xfrm>
              <a:prstGeom prst="rect">
                <a:avLst/>
              </a:prstGeom>
              <a:noFill/>
              <a:ln w="12700">
                <a:noFill/>
                <a:miter lim="800000"/>
                <a:headEnd type="none" w="med" len="med"/>
                <a:tailEnd type="none" w="med" len="med"/>
              </a:ln>
            </p:spPr>
            <p:txBody>
              <a:bodyPr lIns="0" tIns="0" rIns="0" bIns="0"/>
              <a:lstStyle/>
              <a:p>
                <a:pPr algn="ctr">
                  <a:defRPr/>
                </a:pPr>
                <a:endParaRPr lang="en-US" dirty="0">
                  <a:latin typeface="Times" pitchFamily="-111" charset="0"/>
                  <a:ea typeface="ヒラギノ明朝 ProN W3" pitchFamily="-111" charset="-128"/>
                  <a:cs typeface="ヒラギノ明朝 ProN W3" pitchFamily="-111" charset="-128"/>
                  <a:sym typeface="Times" pitchFamily="-111" charset="0"/>
                </a:endParaRPr>
              </a:p>
            </p:txBody>
          </p:sp>
        </p:grp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88" r:id="rId2"/>
    <p:sldLayoutId id="2147483787" r:id="rId3"/>
    <p:sldLayoutId id="2147483786" r:id="rId4"/>
    <p:sldLayoutId id="2147483785" r:id="rId5"/>
    <p:sldLayoutId id="2147483784" r:id="rId6"/>
    <p:sldLayoutId id="2147483783" r:id="rId7"/>
    <p:sldLayoutId id="2147483782" r:id="rId8"/>
    <p:sldLayoutId id="2147483781" r:id="rId9"/>
    <p:sldLayoutId id="2147483780" r:id="rId10"/>
    <p:sldLayoutId id="2147483779" r:id="rId11"/>
  </p:sldLayoutIdLst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51768368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51768368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51768368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51768368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194" name="Group 1"/>
          <p:cNvGrpSpPr>
            <a:grpSpLocks/>
          </p:cNvGrpSpPr>
          <p:nvPr/>
        </p:nvGrpSpPr>
        <p:grpSpPr bwMode="auto">
          <a:xfrm rot="5400000">
            <a:off x="5955507" y="-2083594"/>
            <a:ext cx="1066800" cy="5789613"/>
            <a:chOff x="0" y="0"/>
            <a:chExt cx="672" cy="3647"/>
          </a:xfrm>
        </p:grpSpPr>
        <p:sp>
          <p:nvSpPr>
            <p:cNvPr id="14338" name="AutoShape 2"/>
            <p:cNvSpPr>
              <a:spLocks/>
            </p:cNvSpPr>
            <p:nvPr/>
          </p:nvSpPr>
          <p:spPr bwMode="auto">
            <a:xfrm>
              <a:off x="0" y="0"/>
              <a:ext cx="672" cy="364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4835"/>
                    <a:pt x="0" y="10800"/>
                  </a:cubicBezTo>
                  <a:cubicBezTo>
                    <a:pt x="0" y="16765"/>
                    <a:pt x="9671" y="21600"/>
                    <a:pt x="21600" y="21600"/>
                  </a:cubicBezTo>
                  <a:cubicBezTo>
                    <a:pt x="9671" y="17126"/>
                    <a:pt x="7253" y="8665"/>
                    <a:pt x="16200" y="2700"/>
                  </a:cubicBezTo>
                  <a:cubicBezTo>
                    <a:pt x="17735" y="1677"/>
                    <a:pt x="19553" y="768"/>
                    <a:pt x="21600" y="0"/>
                  </a:cubicBezTo>
                  <a:close/>
                  <a:moveTo>
                    <a:pt x="21600" y="0"/>
                  </a:moveTo>
                </a:path>
              </a:pathLst>
            </a:custGeom>
            <a:gradFill rotWithShape="0">
              <a:gsLst>
                <a:gs pos="0">
                  <a:srgbClr val="004080">
                    <a:alpha val="84000"/>
                  </a:srgbClr>
                </a:gs>
                <a:gs pos="100000">
                  <a:srgbClr val="001E3B">
                    <a:alpha val="75000"/>
                  </a:srgbClr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39" name="Rectangle 3"/>
            <p:cNvSpPr>
              <a:spLocks/>
            </p:cNvSpPr>
            <p:nvPr/>
          </p:nvSpPr>
          <p:spPr bwMode="auto">
            <a:xfrm rot="16200000">
              <a:off x="-872" y="1683"/>
              <a:ext cx="2169" cy="281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34768" bIns="38100" anchor="ctr">
              <a:spAutoFit/>
            </a:bodyPr>
            <a:lstStyle/>
            <a:p>
              <a:pPr algn="ctr">
                <a:lnSpc>
                  <a:spcPct val="50000"/>
                </a:lnSpc>
                <a:defRPr/>
              </a:pPr>
              <a:r>
                <a:rPr lang="en-US" sz="2000" i="0" dirty="0">
                  <a:solidFill>
                    <a:srgbClr val="FFFFCC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Garamond" charset="0"/>
                  <a:ea typeface="ヒラギノ明朝 ProN W3" charset="0"/>
                  <a:cs typeface="Garamond" charset="0"/>
                  <a:sym typeface="Garamond" charset="0"/>
                </a:rPr>
                <a:t>Context</a:t>
              </a:r>
            </a:p>
            <a:p>
              <a:pPr algn="ctr">
                <a:lnSpc>
                  <a:spcPct val="50000"/>
                </a:lnSpc>
                <a:defRPr/>
              </a:pPr>
              <a:r>
                <a:rPr lang="en-US" sz="2400" i="0" dirty="0">
                  <a:solidFill>
                    <a:srgbClr val="FFFFCC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Garamond" charset="0"/>
                  <a:ea typeface="ヒラギノ明朝 ProN W3" charset="0"/>
                  <a:cs typeface="Garamond" charset="0"/>
                  <a:sym typeface="Garamond" charset="0"/>
                </a:rPr>
                <a:t> </a:t>
              </a:r>
              <a:r>
                <a:rPr lang="en-US" sz="1200" dirty="0">
                  <a:solidFill>
                    <a:srgbClr val="FFFFCC"/>
                  </a:solidFill>
                  <a:effectLst>
                    <a:outerShdw blurRad="38100" dist="38100" dir="2700000" algn="tl">
                      <a:srgbClr val="DDDDDD"/>
                    </a:outerShdw>
                  </a:effectLst>
                  <a:latin typeface="Garamond" charset="0"/>
                  <a:ea typeface="ヒラギノ明朝 ProN W3" charset="0"/>
                  <a:cs typeface="Garamond" charset="0"/>
                  <a:sym typeface="Garamond" charset="0"/>
                </a:rPr>
                <a:t>(relational, historical, biological, environmental, cultural, etc.....)</a:t>
              </a:r>
            </a:p>
          </p:txBody>
        </p:sp>
      </p:grpSp>
      <p:grpSp>
        <p:nvGrpSpPr>
          <p:cNvPr id="136195" name="Group 4"/>
          <p:cNvGrpSpPr>
            <a:grpSpLocks/>
          </p:cNvGrpSpPr>
          <p:nvPr/>
        </p:nvGrpSpPr>
        <p:grpSpPr bwMode="auto">
          <a:xfrm>
            <a:off x="5308600" y="5994400"/>
            <a:ext cx="2362200" cy="1295400"/>
            <a:chOff x="0" y="0"/>
            <a:chExt cx="1488" cy="816"/>
          </a:xfrm>
        </p:grpSpPr>
        <p:sp>
          <p:nvSpPr>
            <p:cNvPr id="14341" name="Oval 5"/>
            <p:cNvSpPr>
              <a:spLocks/>
            </p:cNvSpPr>
            <p:nvPr/>
          </p:nvSpPr>
          <p:spPr bwMode="auto">
            <a:xfrm>
              <a:off x="0" y="0"/>
              <a:ext cx="1488" cy="816"/>
            </a:xfrm>
            <a:prstGeom prst="ellipse">
              <a:avLst/>
            </a:prstGeom>
            <a:gradFill rotWithShape="0">
              <a:gsLst>
                <a:gs pos="0">
                  <a:srgbClr val="FFFF66">
                    <a:alpha val="85001"/>
                  </a:srgbClr>
                </a:gs>
                <a:gs pos="100000">
                  <a:srgbClr val="76762F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42" name="Rectangle 6"/>
            <p:cNvSpPr>
              <a:spLocks/>
            </p:cNvSpPr>
            <p:nvPr/>
          </p:nvSpPr>
          <p:spPr bwMode="auto">
            <a:xfrm>
              <a:off x="89" y="108"/>
              <a:ext cx="1309" cy="60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78049" bIns="38100" anchor="ctr">
              <a:spAutoFit/>
            </a:bodyPr>
            <a:lstStyle/>
            <a:p>
              <a:pPr marL="1588" algn="ctr">
                <a:defRPr/>
              </a:pPr>
              <a:r>
                <a:rPr lang="en-US" sz="20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Therapist </a:t>
              </a:r>
            </a:p>
            <a:p>
              <a:pPr marL="1588" algn="ctr">
                <a:defRPr/>
              </a:pPr>
              <a:r>
                <a:rPr lang="en-US" sz="180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Systematic Change Model</a:t>
              </a:r>
            </a:p>
            <a:p>
              <a:pPr marL="1588" algn="ctr">
                <a:buClr>
                  <a:srgbClr val="000000"/>
                </a:buClr>
                <a:buSzPct val="100000"/>
                <a:buFont typeface="Garamond" pitchFamily="-111" charset="0"/>
                <a:buChar char="•"/>
                <a:defRPr/>
              </a:pPr>
              <a:r>
                <a:rPr lang="en-US" sz="12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Principles/theory</a:t>
              </a:r>
            </a:p>
            <a:p>
              <a:pPr marL="1588" algn="ctr">
                <a:buClr>
                  <a:srgbClr val="000000"/>
                </a:buClr>
                <a:buSzPct val="100000"/>
                <a:buFont typeface="Garamond" pitchFamily="-111" charset="0"/>
                <a:buChar char="•"/>
                <a:defRPr/>
              </a:pPr>
              <a:r>
                <a:rPr lang="en-US" sz="12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Systematic intervention process</a:t>
              </a:r>
            </a:p>
          </p:txBody>
        </p:sp>
      </p:grpSp>
      <p:grpSp>
        <p:nvGrpSpPr>
          <p:cNvPr id="136196" name="Group 7"/>
          <p:cNvGrpSpPr>
            <a:grpSpLocks/>
          </p:cNvGrpSpPr>
          <p:nvPr/>
        </p:nvGrpSpPr>
        <p:grpSpPr bwMode="auto">
          <a:xfrm rot="10800000">
            <a:off x="7734300" y="5053013"/>
            <a:ext cx="495300" cy="1703387"/>
            <a:chOff x="0" y="0"/>
            <a:chExt cx="312" cy="1072"/>
          </a:xfrm>
        </p:grpSpPr>
        <p:sp>
          <p:nvSpPr>
            <p:cNvPr id="14344" name="AutoShape 8"/>
            <p:cNvSpPr>
              <a:spLocks/>
            </p:cNvSpPr>
            <p:nvPr/>
          </p:nvSpPr>
          <p:spPr bwMode="auto">
            <a:xfrm>
              <a:off x="0" y="0"/>
              <a:ext cx="312" cy="107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3454"/>
                    <a:pt x="0" y="7715"/>
                  </a:cubicBezTo>
                  <a:lnTo>
                    <a:pt x="0" y="12123"/>
                  </a:lnTo>
                  <a:cubicBezTo>
                    <a:pt x="0" y="15392"/>
                    <a:pt x="5770" y="18307"/>
                    <a:pt x="14399" y="19396"/>
                  </a:cubicBezTo>
                  <a:lnTo>
                    <a:pt x="14400" y="21600"/>
                  </a:lnTo>
                  <a:lnTo>
                    <a:pt x="21600" y="17633"/>
                  </a:lnTo>
                  <a:lnTo>
                    <a:pt x="14400" y="12783"/>
                  </a:lnTo>
                  <a:lnTo>
                    <a:pt x="14399" y="14988"/>
                  </a:lnTo>
                  <a:cubicBezTo>
                    <a:pt x="7890" y="14166"/>
                    <a:pt x="2873" y="12282"/>
                    <a:pt x="900" y="9919"/>
                  </a:cubicBezTo>
                  <a:cubicBezTo>
                    <a:pt x="3630" y="6649"/>
                    <a:pt x="12048" y="4408"/>
                    <a:pt x="21600" y="4408"/>
                  </a:cubicBezTo>
                  <a:close/>
                  <a:moveTo>
                    <a:pt x="21600" y="0"/>
                  </a:moveTo>
                </a:path>
              </a:pathLst>
            </a:custGeom>
            <a:gradFill rotWithShape="0">
              <a:gsLst>
                <a:gs pos="0">
                  <a:srgbClr val="FFFF66">
                    <a:alpha val="85001"/>
                  </a:srgbClr>
                </a:gs>
                <a:gs pos="100000">
                  <a:srgbClr val="76762F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45" name="AutoShape 9"/>
            <p:cNvSpPr>
              <a:spLocks/>
            </p:cNvSpPr>
            <p:nvPr/>
          </p:nvSpPr>
          <p:spPr bwMode="auto">
            <a:xfrm>
              <a:off x="5" y="-2"/>
              <a:ext cx="312" cy="49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7522"/>
                    <a:pt x="0" y="16800"/>
                  </a:cubicBezTo>
                  <a:cubicBezTo>
                    <a:pt x="0" y="18425"/>
                    <a:pt x="303" y="20042"/>
                    <a:pt x="900" y="21600"/>
                  </a:cubicBezTo>
                  <a:cubicBezTo>
                    <a:pt x="3630" y="14480"/>
                    <a:pt x="12048" y="9600"/>
                    <a:pt x="21600" y="9600"/>
                  </a:cubicBezTo>
                  <a:close/>
                  <a:moveTo>
                    <a:pt x="21600" y="0"/>
                  </a:moveTo>
                </a:path>
              </a:pathLst>
            </a:custGeom>
            <a:solidFill>
              <a:schemeClr val="accent1">
                <a:alpha val="84705"/>
              </a:schemeClr>
            </a:soli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46" name="AutoShape 10"/>
            <p:cNvSpPr>
              <a:spLocks/>
            </p:cNvSpPr>
            <p:nvPr/>
          </p:nvSpPr>
          <p:spPr bwMode="auto">
            <a:xfrm>
              <a:off x="12" y="380"/>
              <a:ext cx="13" cy="11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7315"/>
                    <a:pt x="7276" y="14590"/>
                    <a:pt x="21600" y="21600"/>
                  </a:cubicBez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47" name="Rectangle 11"/>
            <p:cNvSpPr>
              <a:spLocks/>
            </p:cNvSpPr>
            <p:nvPr/>
          </p:nvSpPr>
          <p:spPr bwMode="auto">
            <a:xfrm>
              <a:off x="53" y="196"/>
              <a:ext cx="229" cy="602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136197" name="Group 12"/>
          <p:cNvGrpSpPr>
            <a:grpSpLocks/>
          </p:cNvGrpSpPr>
          <p:nvPr/>
        </p:nvGrpSpPr>
        <p:grpSpPr bwMode="auto">
          <a:xfrm rot="10800000" flipH="1">
            <a:off x="4597400" y="5156200"/>
            <a:ext cx="571500" cy="1409700"/>
            <a:chOff x="0" y="0"/>
            <a:chExt cx="359" cy="888"/>
          </a:xfrm>
        </p:grpSpPr>
        <p:sp>
          <p:nvSpPr>
            <p:cNvPr id="14349" name="AutoShape 13"/>
            <p:cNvSpPr>
              <a:spLocks/>
            </p:cNvSpPr>
            <p:nvPr/>
          </p:nvSpPr>
          <p:spPr bwMode="auto">
            <a:xfrm>
              <a:off x="0" y="0"/>
              <a:ext cx="359" cy="88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3454"/>
                    <a:pt x="0" y="7715"/>
                  </a:cubicBezTo>
                  <a:lnTo>
                    <a:pt x="0" y="12123"/>
                  </a:lnTo>
                  <a:cubicBezTo>
                    <a:pt x="0" y="15392"/>
                    <a:pt x="5770" y="18307"/>
                    <a:pt x="14399" y="19396"/>
                  </a:cubicBezTo>
                  <a:lnTo>
                    <a:pt x="14400" y="21600"/>
                  </a:lnTo>
                  <a:lnTo>
                    <a:pt x="21600" y="17633"/>
                  </a:lnTo>
                  <a:lnTo>
                    <a:pt x="14400" y="12783"/>
                  </a:lnTo>
                  <a:lnTo>
                    <a:pt x="14399" y="14988"/>
                  </a:lnTo>
                  <a:cubicBezTo>
                    <a:pt x="7890" y="14166"/>
                    <a:pt x="2873" y="12282"/>
                    <a:pt x="900" y="9919"/>
                  </a:cubicBezTo>
                  <a:cubicBezTo>
                    <a:pt x="3630" y="6649"/>
                    <a:pt x="12048" y="4408"/>
                    <a:pt x="21600" y="4408"/>
                  </a:cubicBezTo>
                  <a:close/>
                  <a:moveTo>
                    <a:pt x="21600" y="0"/>
                  </a:moveTo>
                </a:path>
              </a:pathLst>
            </a:custGeom>
            <a:gradFill rotWithShape="0">
              <a:gsLst>
                <a:gs pos="0">
                  <a:srgbClr val="FFFF66">
                    <a:alpha val="85001"/>
                  </a:srgbClr>
                </a:gs>
                <a:gs pos="100000">
                  <a:srgbClr val="76762F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50" name="AutoShape 14"/>
            <p:cNvSpPr>
              <a:spLocks/>
            </p:cNvSpPr>
            <p:nvPr/>
          </p:nvSpPr>
          <p:spPr bwMode="auto">
            <a:xfrm>
              <a:off x="-5" y="9"/>
              <a:ext cx="359" cy="40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7522"/>
                    <a:pt x="0" y="16800"/>
                  </a:cubicBezTo>
                  <a:cubicBezTo>
                    <a:pt x="0" y="18425"/>
                    <a:pt x="303" y="20042"/>
                    <a:pt x="900" y="21600"/>
                  </a:cubicBezTo>
                  <a:cubicBezTo>
                    <a:pt x="3630" y="14480"/>
                    <a:pt x="12048" y="9600"/>
                    <a:pt x="21600" y="9600"/>
                  </a:cubicBezTo>
                  <a:close/>
                  <a:moveTo>
                    <a:pt x="21600" y="0"/>
                  </a:moveTo>
                </a:path>
              </a:pathLst>
            </a:custGeom>
            <a:solidFill>
              <a:schemeClr val="accent1">
                <a:alpha val="84705"/>
              </a:schemeClr>
            </a:soli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51" name="AutoShape 15"/>
            <p:cNvSpPr>
              <a:spLocks/>
            </p:cNvSpPr>
            <p:nvPr/>
          </p:nvSpPr>
          <p:spPr bwMode="auto">
            <a:xfrm>
              <a:off x="-12" y="319"/>
              <a:ext cx="15" cy="9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7315"/>
                    <a:pt x="7276" y="14590"/>
                    <a:pt x="21600" y="21600"/>
                  </a:cubicBez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52" name="Rectangle 16"/>
            <p:cNvSpPr>
              <a:spLocks/>
            </p:cNvSpPr>
            <p:nvPr/>
          </p:nvSpPr>
          <p:spPr bwMode="auto">
            <a:xfrm flipH="1">
              <a:off x="43" y="160"/>
              <a:ext cx="263" cy="498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136198" name="Group 17"/>
          <p:cNvGrpSpPr>
            <a:grpSpLocks/>
          </p:cNvGrpSpPr>
          <p:nvPr/>
        </p:nvGrpSpPr>
        <p:grpSpPr bwMode="auto">
          <a:xfrm>
            <a:off x="3784600" y="7188200"/>
            <a:ext cx="1066800" cy="508000"/>
            <a:chOff x="0" y="0"/>
            <a:chExt cx="672" cy="320"/>
          </a:xfrm>
        </p:grpSpPr>
        <p:sp>
          <p:nvSpPr>
            <p:cNvPr id="14354" name="Rectangle 18"/>
            <p:cNvSpPr>
              <a:spLocks/>
            </p:cNvSpPr>
            <p:nvPr/>
          </p:nvSpPr>
          <p:spPr bwMode="auto">
            <a:xfrm>
              <a:off x="0" y="16"/>
              <a:ext cx="672" cy="288"/>
            </a:xfrm>
            <a:prstGeom prst="rect">
              <a:avLst/>
            </a:prstGeom>
            <a:gradFill rotWithShape="0">
              <a:gsLst>
                <a:gs pos="0">
                  <a:srgbClr val="FFFF00">
                    <a:alpha val="54999"/>
                  </a:srgbClr>
                </a:gs>
                <a:gs pos="100000">
                  <a:srgbClr val="767600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55" name="Rectangle 19"/>
            <p:cNvSpPr>
              <a:spLocks/>
            </p:cNvSpPr>
            <p:nvPr/>
          </p:nvSpPr>
          <p:spPr bwMode="auto">
            <a:xfrm>
              <a:off x="20" y="0"/>
              <a:ext cx="631" cy="32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Professional</a:t>
              </a:r>
            </a:p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Knowledge</a:t>
              </a:r>
            </a:p>
          </p:txBody>
        </p:sp>
      </p:grpSp>
      <p:grpSp>
        <p:nvGrpSpPr>
          <p:cNvPr id="136199" name="Group 20"/>
          <p:cNvGrpSpPr>
            <a:grpSpLocks/>
          </p:cNvGrpSpPr>
          <p:nvPr/>
        </p:nvGrpSpPr>
        <p:grpSpPr bwMode="auto">
          <a:xfrm>
            <a:off x="8128000" y="7264400"/>
            <a:ext cx="1066800" cy="508000"/>
            <a:chOff x="0" y="0"/>
            <a:chExt cx="672" cy="320"/>
          </a:xfrm>
        </p:grpSpPr>
        <p:sp>
          <p:nvSpPr>
            <p:cNvPr id="14357" name="Rectangle 21"/>
            <p:cNvSpPr>
              <a:spLocks/>
            </p:cNvSpPr>
            <p:nvPr/>
          </p:nvSpPr>
          <p:spPr bwMode="auto">
            <a:xfrm>
              <a:off x="0" y="16"/>
              <a:ext cx="672" cy="288"/>
            </a:xfrm>
            <a:prstGeom prst="rect">
              <a:avLst/>
            </a:prstGeom>
            <a:gradFill rotWithShape="0">
              <a:gsLst>
                <a:gs pos="0">
                  <a:srgbClr val="FFFF00">
                    <a:alpha val="54999"/>
                  </a:srgbClr>
                </a:gs>
                <a:gs pos="100000">
                  <a:srgbClr val="767600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58" name="Rectangle 22"/>
            <p:cNvSpPr>
              <a:spLocks/>
            </p:cNvSpPr>
            <p:nvPr/>
          </p:nvSpPr>
          <p:spPr bwMode="auto">
            <a:xfrm>
              <a:off x="42" y="0"/>
              <a:ext cx="587" cy="32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Personal </a:t>
              </a:r>
            </a:p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Experience</a:t>
              </a:r>
            </a:p>
          </p:txBody>
        </p:sp>
      </p:grpSp>
      <p:grpSp>
        <p:nvGrpSpPr>
          <p:cNvPr id="136200" name="Group 23"/>
          <p:cNvGrpSpPr>
            <a:grpSpLocks/>
          </p:cNvGrpSpPr>
          <p:nvPr/>
        </p:nvGrpSpPr>
        <p:grpSpPr bwMode="auto">
          <a:xfrm>
            <a:off x="6724650" y="7493000"/>
            <a:ext cx="1281113" cy="508000"/>
            <a:chOff x="0" y="0"/>
            <a:chExt cx="806" cy="320"/>
          </a:xfrm>
        </p:grpSpPr>
        <p:sp>
          <p:nvSpPr>
            <p:cNvPr id="14360" name="Rectangle 24"/>
            <p:cNvSpPr>
              <a:spLocks/>
            </p:cNvSpPr>
            <p:nvPr/>
          </p:nvSpPr>
          <p:spPr bwMode="auto">
            <a:xfrm>
              <a:off x="67" y="16"/>
              <a:ext cx="672" cy="288"/>
            </a:xfrm>
            <a:prstGeom prst="rect">
              <a:avLst/>
            </a:prstGeom>
            <a:gradFill rotWithShape="0">
              <a:gsLst>
                <a:gs pos="0">
                  <a:srgbClr val="FFFF00">
                    <a:alpha val="54999"/>
                  </a:srgbClr>
                </a:gs>
                <a:gs pos="100000">
                  <a:srgbClr val="767600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61" name="Rectangle 25"/>
            <p:cNvSpPr>
              <a:spLocks/>
            </p:cNvSpPr>
            <p:nvPr/>
          </p:nvSpPr>
          <p:spPr bwMode="auto">
            <a:xfrm>
              <a:off x="0" y="0"/>
              <a:ext cx="806" cy="32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Service Delivery</a:t>
              </a:r>
            </a:p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Context</a:t>
              </a:r>
            </a:p>
          </p:txBody>
        </p:sp>
      </p:grpSp>
      <p:grpSp>
        <p:nvGrpSpPr>
          <p:cNvPr id="136201" name="Group 26"/>
          <p:cNvGrpSpPr>
            <a:grpSpLocks/>
          </p:cNvGrpSpPr>
          <p:nvPr/>
        </p:nvGrpSpPr>
        <p:grpSpPr bwMode="auto">
          <a:xfrm>
            <a:off x="5232400" y="7493000"/>
            <a:ext cx="1066800" cy="508000"/>
            <a:chOff x="0" y="0"/>
            <a:chExt cx="672" cy="320"/>
          </a:xfrm>
        </p:grpSpPr>
        <p:sp>
          <p:nvSpPr>
            <p:cNvPr id="14363" name="Rectangle 27"/>
            <p:cNvSpPr>
              <a:spLocks/>
            </p:cNvSpPr>
            <p:nvPr/>
          </p:nvSpPr>
          <p:spPr bwMode="auto">
            <a:xfrm>
              <a:off x="0" y="16"/>
              <a:ext cx="672" cy="288"/>
            </a:xfrm>
            <a:prstGeom prst="rect">
              <a:avLst/>
            </a:prstGeom>
            <a:gradFill rotWithShape="0">
              <a:gsLst>
                <a:gs pos="0">
                  <a:srgbClr val="FFFF00">
                    <a:alpha val="54999"/>
                  </a:srgbClr>
                </a:gs>
                <a:gs pos="100000">
                  <a:srgbClr val="767600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64" name="Rectangle 28"/>
            <p:cNvSpPr>
              <a:spLocks/>
            </p:cNvSpPr>
            <p:nvPr/>
          </p:nvSpPr>
          <p:spPr bwMode="auto">
            <a:xfrm>
              <a:off x="42" y="0"/>
              <a:ext cx="587" cy="32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Clinical</a:t>
              </a:r>
            </a:p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Experience</a:t>
              </a:r>
            </a:p>
          </p:txBody>
        </p:sp>
      </p:grpSp>
      <p:grpSp>
        <p:nvGrpSpPr>
          <p:cNvPr id="136202" name="Group 29"/>
          <p:cNvGrpSpPr>
            <a:grpSpLocks/>
          </p:cNvGrpSpPr>
          <p:nvPr/>
        </p:nvGrpSpPr>
        <p:grpSpPr bwMode="auto">
          <a:xfrm>
            <a:off x="2717800" y="1384300"/>
            <a:ext cx="8001000" cy="5181600"/>
            <a:chOff x="0" y="0"/>
            <a:chExt cx="5040" cy="3264"/>
          </a:xfrm>
        </p:grpSpPr>
        <p:sp>
          <p:nvSpPr>
            <p:cNvPr id="14366" name="AutoShape 30"/>
            <p:cNvSpPr>
              <a:spLocks/>
            </p:cNvSpPr>
            <p:nvPr/>
          </p:nvSpPr>
          <p:spPr bwMode="auto">
            <a:xfrm>
              <a:off x="0" y="0"/>
              <a:ext cx="5040" cy="3264"/>
            </a:xfrm>
            <a:prstGeom prst="rightArrow">
              <a:avLst>
                <a:gd name="adj1" fmla="val 58009"/>
                <a:gd name="adj2" fmla="val 21325"/>
              </a:avLst>
            </a:prstGeom>
            <a:gradFill rotWithShape="0">
              <a:gsLst>
                <a:gs pos="0">
                  <a:srgbClr val="CCCCCC">
                    <a:alpha val="60001"/>
                  </a:srgbClr>
                </a:gs>
                <a:gs pos="100000">
                  <a:srgbClr val="5E5E5E">
                    <a:alpha val="50000"/>
                  </a:srgbClr>
                </a:gs>
              </a:gsLst>
              <a:lin ang="5400000" scaled="1"/>
            </a:gradFill>
            <a:ln w="12700">
              <a:solidFill>
                <a:srgbClr val="66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67" name="Rectangle 31"/>
            <p:cNvSpPr>
              <a:spLocks/>
            </p:cNvSpPr>
            <p:nvPr/>
          </p:nvSpPr>
          <p:spPr bwMode="auto">
            <a:xfrm>
              <a:off x="1565" y="1088"/>
              <a:ext cx="1505" cy="1088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84116" bIns="38100" anchor="ctr">
              <a:spAutoFit/>
            </a:bodyPr>
            <a:lstStyle/>
            <a:p>
              <a:pPr marL="14288" algn="ctr">
                <a:defRPr/>
              </a:pPr>
              <a:endParaRPr lang="en-US" sz="2400" i="0" dirty="0">
                <a:solidFill>
                  <a:srgbClr val="FFFFFF"/>
                </a:solidFill>
                <a:latin typeface="Garamond" pitchFamily="-111" charset="0"/>
                <a:ea typeface="Garamond" pitchFamily="-111" charset="0"/>
                <a:cs typeface="Garamond" pitchFamily="-111" charset="0"/>
                <a:sym typeface="Garamond" pitchFamily="-111" charset="0"/>
              </a:endParaRPr>
            </a:p>
            <a:p>
              <a:pPr marL="14288" algn="ctr">
                <a:defRPr/>
              </a:pPr>
              <a:endParaRPr lang="en-US" sz="2400" i="0" dirty="0">
                <a:solidFill>
                  <a:srgbClr val="FFFFFF"/>
                </a:solidFill>
                <a:latin typeface="Garamond" pitchFamily="-111" charset="0"/>
                <a:ea typeface="Garamond" pitchFamily="-111" charset="0"/>
                <a:cs typeface="Garamond" pitchFamily="-111" charset="0"/>
                <a:sym typeface="Garamond" pitchFamily="-111" charset="0"/>
              </a:endParaRPr>
            </a:p>
            <a:p>
              <a:pPr marL="14288" algn="ctr">
                <a:defRPr/>
              </a:pPr>
              <a:endParaRPr lang="en-US" sz="2400" i="0" dirty="0">
                <a:solidFill>
                  <a:srgbClr val="FFFFFF"/>
                </a:solidFill>
                <a:latin typeface="Garamond" pitchFamily="-111" charset="0"/>
                <a:ea typeface="Garamond" pitchFamily="-111" charset="0"/>
                <a:cs typeface="Garamond" pitchFamily="-111" charset="0"/>
                <a:sym typeface="Garamond" pitchFamily="-111" charset="0"/>
              </a:endParaRPr>
            </a:p>
            <a:p>
              <a:pPr marL="14288" algn="ctr">
                <a:defRPr/>
              </a:pPr>
              <a:r>
                <a:rPr lang="en-US" sz="2400" i="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Process of Change</a:t>
              </a:r>
            </a:p>
            <a:p>
              <a:pPr marL="14288" algn="ctr">
                <a:defRPr/>
              </a:pPr>
              <a:r>
                <a:rPr lang="en-US" sz="200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Early 			Middle			Late</a:t>
              </a:r>
            </a:p>
          </p:txBody>
        </p:sp>
      </p:grpSp>
      <p:grpSp>
        <p:nvGrpSpPr>
          <p:cNvPr id="136203" name="Group 32"/>
          <p:cNvGrpSpPr>
            <a:grpSpLocks/>
          </p:cNvGrpSpPr>
          <p:nvPr/>
        </p:nvGrpSpPr>
        <p:grpSpPr bwMode="auto">
          <a:xfrm>
            <a:off x="3911600" y="3035300"/>
            <a:ext cx="5257800" cy="762000"/>
            <a:chOff x="0" y="0"/>
            <a:chExt cx="3312" cy="480"/>
          </a:xfrm>
        </p:grpSpPr>
        <p:sp>
          <p:nvSpPr>
            <p:cNvPr id="14369" name="Rectangle 33"/>
            <p:cNvSpPr>
              <a:spLocks/>
            </p:cNvSpPr>
            <p:nvPr/>
          </p:nvSpPr>
          <p:spPr bwMode="auto">
            <a:xfrm>
              <a:off x="0" y="0"/>
              <a:ext cx="3312" cy="480"/>
            </a:xfrm>
            <a:prstGeom prst="rect">
              <a:avLst/>
            </a:prstGeom>
            <a:gradFill rotWithShape="0">
              <a:gsLst>
                <a:gs pos="0">
                  <a:srgbClr val="400000">
                    <a:alpha val="78000"/>
                  </a:srgbClr>
                </a:gs>
                <a:gs pos="100000">
                  <a:srgbClr val="1E0000">
                    <a:alpha val="78000"/>
                  </a:srgbClr>
                </a:gs>
              </a:gsLst>
              <a:lin ang="5400000" scaled="1"/>
            </a:gra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70" name="Rectangle 34"/>
            <p:cNvSpPr>
              <a:spLocks/>
            </p:cNvSpPr>
            <p:nvPr/>
          </p:nvSpPr>
          <p:spPr bwMode="auto">
            <a:xfrm>
              <a:off x="443" y="56"/>
              <a:ext cx="2425" cy="368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2000" i="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Client and Therapist Dynamics</a:t>
              </a:r>
            </a:p>
            <a:p>
              <a:pPr marL="39688" algn="ctr">
                <a:defRPr/>
              </a:pPr>
              <a:r>
                <a:rPr lang="en-US" sz="140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Interactional and relational process between client and therapist</a:t>
              </a:r>
            </a:p>
          </p:txBody>
        </p:sp>
      </p:grpSp>
      <p:grpSp>
        <p:nvGrpSpPr>
          <p:cNvPr id="136204" name="Group 35"/>
          <p:cNvGrpSpPr>
            <a:grpSpLocks/>
          </p:cNvGrpSpPr>
          <p:nvPr/>
        </p:nvGrpSpPr>
        <p:grpSpPr bwMode="auto">
          <a:xfrm rot="10800000" flipH="1">
            <a:off x="4597400" y="5118100"/>
            <a:ext cx="571500" cy="1409700"/>
            <a:chOff x="0" y="0"/>
            <a:chExt cx="359" cy="888"/>
          </a:xfrm>
        </p:grpSpPr>
        <p:sp>
          <p:nvSpPr>
            <p:cNvPr id="14372" name="AutoShape 36"/>
            <p:cNvSpPr>
              <a:spLocks/>
            </p:cNvSpPr>
            <p:nvPr/>
          </p:nvSpPr>
          <p:spPr bwMode="auto">
            <a:xfrm>
              <a:off x="0" y="0"/>
              <a:ext cx="359" cy="88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3454"/>
                    <a:pt x="0" y="7715"/>
                  </a:cubicBezTo>
                  <a:lnTo>
                    <a:pt x="0" y="12123"/>
                  </a:lnTo>
                  <a:cubicBezTo>
                    <a:pt x="0" y="15392"/>
                    <a:pt x="5770" y="18307"/>
                    <a:pt x="14399" y="19396"/>
                  </a:cubicBezTo>
                  <a:lnTo>
                    <a:pt x="14400" y="21600"/>
                  </a:lnTo>
                  <a:lnTo>
                    <a:pt x="21600" y="17633"/>
                  </a:lnTo>
                  <a:lnTo>
                    <a:pt x="14400" y="12783"/>
                  </a:lnTo>
                  <a:lnTo>
                    <a:pt x="14399" y="14988"/>
                  </a:lnTo>
                  <a:cubicBezTo>
                    <a:pt x="7890" y="14166"/>
                    <a:pt x="2873" y="12282"/>
                    <a:pt x="900" y="9919"/>
                  </a:cubicBezTo>
                  <a:cubicBezTo>
                    <a:pt x="3630" y="6649"/>
                    <a:pt x="12048" y="4408"/>
                    <a:pt x="21600" y="4408"/>
                  </a:cubicBezTo>
                  <a:close/>
                  <a:moveTo>
                    <a:pt x="21600" y="0"/>
                  </a:moveTo>
                </a:path>
              </a:pathLst>
            </a:custGeom>
            <a:gradFill rotWithShape="0">
              <a:gsLst>
                <a:gs pos="0">
                  <a:srgbClr val="FFFF66">
                    <a:alpha val="85001"/>
                  </a:srgbClr>
                </a:gs>
                <a:gs pos="100000">
                  <a:srgbClr val="76762F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73" name="AutoShape 37"/>
            <p:cNvSpPr>
              <a:spLocks/>
            </p:cNvSpPr>
            <p:nvPr/>
          </p:nvSpPr>
          <p:spPr bwMode="auto">
            <a:xfrm>
              <a:off x="-5" y="9"/>
              <a:ext cx="359" cy="40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9671" y="0"/>
                    <a:pt x="0" y="7522"/>
                    <a:pt x="0" y="16800"/>
                  </a:cubicBezTo>
                  <a:cubicBezTo>
                    <a:pt x="0" y="18425"/>
                    <a:pt x="303" y="20042"/>
                    <a:pt x="900" y="21600"/>
                  </a:cubicBezTo>
                  <a:cubicBezTo>
                    <a:pt x="3630" y="14480"/>
                    <a:pt x="12048" y="9600"/>
                    <a:pt x="21600" y="9600"/>
                  </a:cubicBezTo>
                  <a:close/>
                  <a:moveTo>
                    <a:pt x="21600" y="0"/>
                  </a:moveTo>
                </a:path>
              </a:pathLst>
            </a:custGeom>
            <a:solidFill>
              <a:schemeClr val="accent1">
                <a:alpha val="84705"/>
              </a:schemeClr>
            </a:soli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74" name="AutoShape 38"/>
            <p:cNvSpPr>
              <a:spLocks/>
            </p:cNvSpPr>
            <p:nvPr/>
          </p:nvSpPr>
          <p:spPr bwMode="auto">
            <a:xfrm>
              <a:off x="-12" y="319"/>
              <a:ext cx="15" cy="90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7315"/>
                    <a:pt x="7276" y="14590"/>
                    <a:pt x="21600" y="21600"/>
                  </a:cubicBezTo>
                </a:path>
              </a:pathLst>
            </a:custGeom>
            <a:noFill/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75" name="Rectangle 39"/>
            <p:cNvSpPr>
              <a:spLocks/>
            </p:cNvSpPr>
            <p:nvPr/>
          </p:nvSpPr>
          <p:spPr bwMode="auto">
            <a:xfrm flipH="1">
              <a:off x="43" y="160"/>
              <a:ext cx="263" cy="498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</p:grpSp>
      <p:grpSp>
        <p:nvGrpSpPr>
          <p:cNvPr id="136205" name="Group 40"/>
          <p:cNvGrpSpPr>
            <a:grpSpLocks/>
          </p:cNvGrpSpPr>
          <p:nvPr/>
        </p:nvGrpSpPr>
        <p:grpSpPr bwMode="auto">
          <a:xfrm>
            <a:off x="3784600" y="7150100"/>
            <a:ext cx="1066800" cy="508000"/>
            <a:chOff x="0" y="0"/>
            <a:chExt cx="672" cy="320"/>
          </a:xfrm>
        </p:grpSpPr>
        <p:sp>
          <p:nvSpPr>
            <p:cNvPr id="14377" name="Rectangle 41"/>
            <p:cNvSpPr>
              <a:spLocks/>
            </p:cNvSpPr>
            <p:nvPr/>
          </p:nvSpPr>
          <p:spPr bwMode="auto">
            <a:xfrm>
              <a:off x="0" y="16"/>
              <a:ext cx="672" cy="288"/>
            </a:xfrm>
            <a:prstGeom prst="rect">
              <a:avLst/>
            </a:prstGeom>
            <a:gradFill rotWithShape="0">
              <a:gsLst>
                <a:gs pos="0">
                  <a:srgbClr val="FFFF00">
                    <a:alpha val="54999"/>
                  </a:srgbClr>
                </a:gs>
                <a:gs pos="100000">
                  <a:srgbClr val="767600"/>
                </a:gs>
              </a:gsLst>
              <a:lin ang="5400000" scaled="1"/>
            </a:gradFill>
            <a:ln w="12700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78" name="Rectangle 42"/>
            <p:cNvSpPr>
              <a:spLocks/>
            </p:cNvSpPr>
            <p:nvPr/>
          </p:nvSpPr>
          <p:spPr bwMode="auto">
            <a:xfrm>
              <a:off x="20" y="0"/>
              <a:ext cx="631" cy="320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Professional</a:t>
              </a:r>
            </a:p>
            <a:p>
              <a:pPr marL="39688" algn="ctr">
                <a:defRPr/>
              </a:pPr>
              <a:r>
                <a:rPr lang="en-US" sz="1400" i="0" dirty="0">
                  <a:solidFill>
                    <a:schemeClr val="tx1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Knowledge</a:t>
              </a:r>
            </a:p>
          </p:txBody>
        </p:sp>
      </p:grpSp>
      <p:grpSp>
        <p:nvGrpSpPr>
          <p:cNvPr id="136206" name="Group 43"/>
          <p:cNvGrpSpPr>
            <a:grpSpLocks/>
          </p:cNvGrpSpPr>
          <p:nvPr/>
        </p:nvGrpSpPr>
        <p:grpSpPr bwMode="auto">
          <a:xfrm>
            <a:off x="2717800" y="1346200"/>
            <a:ext cx="8001000" cy="5181600"/>
            <a:chOff x="0" y="0"/>
            <a:chExt cx="5040" cy="3264"/>
          </a:xfrm>
        </p:grpSpPr>
        <p:sp>
          <p:nvSpPr>
            <p:cNvPr id="14380" name="AutoShape 44"/>
            <p:cNvSpPr>
              <a:spLocks/>
            </p:cNvSpPr>
            <p:nvPr/>
          </p:nvSpPr>
          <p:spPr bwMode="auto">
            <a:xfrm>
              <a:off x="0" y="0"/>
              <a:ext cx="5040" cy="3264"/>
            </a:xfrm>
            <a:prstGeom prst="rightArrow">
              <a:avLst>
                <a:gd name="adj1" fmla="val 58009"/>
                <a:gd name="adj2" fmla="val 21325"/>
              </a:avLst>
            </a:prstGeom>
            <a:gradFill rotWithShape="0">
              <a:gsLst>
                <a:gs pos="0">
                  <a:srgbClr val="CCCCCC">
                    <a:alpha val="60001"/>
                  </a:srgbClr>
                </a:gs>
                <a:gs pos="100000">
                  <a:srgbClr val="5E5E5E">
                    <a:alpha val="50000"/>
                  </a:srgbClr>
                </a:gs>
              </a:gsLst>
              <a:lin ang="5400000" scaled="1"/>
            </a:gradFill>
            <a:ln w="12700">
              <a:solidFill>
                <a:srgbClr val="66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81" name="Rectangle 45"/>
            <p:cNvSpPr>
              <a:spLocks/>
            </p:cNvSpPr>
            <p:nvPr/>
          </p:nvSpPr>
          <p:spPr bwMode="auto">
            <a:xfrm>
              <a:off x="1565" y="1088"/>
              <a:ext cx="1505" cy="1088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38100" tIns="38100" rIns="84116" bIns="38100" anchor="ctr">
              <a:spAutoFit/>
            </a:bodyPr>
            <a:lstStyle/>
            <a:p>
              <a:pPr marL="14288" algn="ctr">
                <a:defRPr/>
              </a:pPr>
              <a:endParaRPr lang="en-US" sz="2400" i="0" dirty="0">
                <a:solidFill>
                  <a:srgbClr val="FFFFFF"/>
                </a:solidFill>
                <a:latin typeface="Garamond" pitchFamily="-111" charset="0"/>
                <a:ea typeface="Garamond" pitchFamily="-111" charset="0"/>
                <a:cs typeface="Garamond" pitchFamily="-111" charset="0"/>
                <a:sym typeface="Garamond" pitchFamily="-111" charset="0"/>
              </a:endParaRPr>
            </a:p>
            <a:p>
              <a:pPr marL="14288" algn="ctr">
                <a:defRPr/>
              </a:pPr>
              <a:endParaRPr lang="en-US" sz="2400" i="0" dirty="0">
                <a:solidFill>
                  <a:srgbClr val="FFFFFF"/>
                </a:solidFill>
                <a:latin typeface="Garamond" pitchFamily="-111" charset="0"/>
                <a:ea typeface="Garamond" pitchFamily="-111" charset="0"/>
                <a:cs typeface="Garamond" pitchFamily="-111" charset="0"/>
                <a:sym typeface="Garamond" pitchFamily="-111" charset="0"/>
              </a:endParaRPr>
            </a:p>
            <a:p>
              <a:pPr marL="14288" algn="ctr">
                <a:defRPr/>
              </a:pPr>
              <a:endParaRPr lang="en-US" sz="2400" i="0" dirty="0">
                <a:solidFill>
                  <a:srgbClr val="FFFFFF"/>
                </a:solidFill>
                <a:latin typeface="Garamond" pitchFamily="-111" charset="0"/>
                <a:ea typeface="Garamond" pitchFamily="-111" charset="0"/>
                <a:cs typeface="Garamond" pitchFamily="-111" charset="0"/>
                <a:sym typeface="Garamond" pitchFamily="-111" charset="0"/>
              </a:endParaRPr>
            </a:p>
            <a:p>
              <a:pPr marL="14288" algn="ctr">
                <a:defRPr/>
              </a:pPr>
              <a:r>
                <a:rPr lang="en-US" sz="2400" i="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Process of Change</a:t>
              </a:r>
            </a:p>
            <a:p>
              <a:pPr marL="14288" algn="ctr">
                <a:defRPr/>
              </a:pPr>
              <a:r>
                <a:rPr lang="en-US" sz="200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Early 			Middle			Late</a:t>
              </a:r>
            </a:p>
          </p:txBody>
        </p:sp>
      </p:grpSp>
      <p:grpSp>
        <p:nvGrpSpPr>
          <p:cNvPr id="136207" name="Group 46"/>
          <p:cNvGrpSpPr>
            <a:grpSpLocks/>
          </p:cNvGrpSpPr>
          <p:nvPr/>
        </p:nvGrpSpPr>
        <p:grpSpPr bwMode="auto">
          <a:xfrm>
            <a:off x="3911600" y="2997200"/>
            <a:ext cx="5257800" cy="762000"/>
            <a:chOff x="0" y="0"/>
            <a:chExt cx="3312" cy="480"/>
          </a:xfrm>
        </p:grpSpPr>
        <p:sp>
          <p:nvSpPr>
            <p:cNvPr id="14383" name="Rectangle 47"/>
            <p:cNvSpPr>
              <a:spLocks/>
            </p:cNvSpPr>
            <p:nvPr/>
          </p:nvSpPr>
          <p:spPr bwMode="auto">
            <a:xfrm>
              <a:off x="0" y="0"/>
              <a:ext cx="3312" cy="480"/>
            </a:xfrm>
            <a:prstGeom prst="rect">
              <a:avLst/>
            </a:prstGeom>
            <a:gradFill rotWithShape="0">
              <a:gsLst>
                <a:gs pos="0">
                  <a:srgbClr val="400000">
                    <a:alpha val="78000"/>
                  </a:srgbClr>
                </a:gs>
                <a:gs pos="100000">
                  <a:srgbClr val="1E0000">
                    <a:alpha val="78000"/>
                  </a:srgbClr>
                </a:gs>
              </a:gsLst>
              <a:lin ang="5400000" scaled="1"/>
            </a:gradFill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pPr algn="ctr">
                <a:defRPr/>
              </a:pPr>
              <a:endParaRPr lang="en-US" dirty="0">
                <a:latin typeface="Times" pitchFamily="-111" charset="0"/>
                <a:ea typeface="ヒラギノ明朝 ProN W3" pitchFamily="-111" charset="-128"/>
                <a:cs typeface="ヒラギノ明朝 ProN W3" pitchFamily="-111" charset="-128"/>
                <a:sym typeface="Times" pitchFamily="-111" charset="0"/>
              </a:endParaRPr>
            </a:p>
          </p:txBody>
        </p:sp>
        <p:sp>
          <p:nvSpPr>
            <p:cNvPr id="14384" name="Rectangle 48"/>
            <p:cNvSpPr>
              <a:spLocks/>
            </p:cNvSpPr>
            <p:nvPr/>
          </p:nvSpPr>
          <p:spPr bwMode="auto">
            <a:xfrm>
              <a:off x="443" y="56"/>
              <a:ext cx="2425" cy="368"/>
            </a:xfrm>
            <a:prstGeom prst="rect">
              <a:avLst/>
            </a:prstGeom>
            <a:noFill/>
            <a:ln w="12700">
              <a:noFill/>
              <a:miter lim="800000"/>
              <a:headEnd type="none" w="med" len="med"/>
              <a:tailEnd type="none" w="med" len="med"/>
            </a:ln>
          </p:spPr>
          <p:txBody>
            <a:bodyPr wrap="none" lIns="0" tIns="0" rIns="40639" bIns="0" anchor="ctr">
              <a:spAutoFit/>
            </a:bodyPr>
            <a:lstStyle/>
            <a:p>
              <a:pPr marL="39688" algn="ctr">
                <a:defRPr/>
              </a:pPr>
              <a:r>
                <a:rPr lang="en-US" sz="2000" i="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Client and Therapist Dynamics</a:t>
              </a:r>
            </a:p>
            <a:p>
              <a:pPr marL="39688" algn="ctr">
                <a:defRPr/>
              </a:pPr>
              <a:r>
                <a:rPr lang="en-US" sz="1400" dirty="0">
                  <a:solidFill>
                    <a:srgbClr val="FFFFFF"/>
                  </a:solidFill>
                  <a:latin typeface="Garamond" pitchFamily="-111" charset="0"/>
                  <a:ea typeface="Garamond" pitchFamily="-111" charset="0"/>
                  <a:cs typeface="Garamond" pitchFamily="-111" charset="0"/>
                  <a:sym typeface="Garamond" pitchFamily="-111" charset="0"/>
                </a:rPr>
                <a:t>Interactional and relational process between client and therapist</a:t>
              </a: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799" r:id="rId2"/>
    <p:sldLayoutId id="2147483798" r:id="rId3"/>
    <p:sldLayoutId id="2147483797" r:id="rId4"/>
    <p:sldLayoutId id="2147483796" r:id="rId5"/>
    <p:sldLayoutId id="2147483795" r:id="rId6"/>
    <p:sldLayoutId id="2147483794" r:id="rId7"/>
    <p:sldLayoutId id="2147483793" r:id="rId8"/>
    <p:sldLayoutId id="2147483792" r:id="rId9"/>
    <p:sldLayoutId id="2147483791" r:id="rId10"/>
    <p:sldLayoutId id="2147483790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58420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148483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2654300"/>
            <a:ext cx="51308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148484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19050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0" r:id="rId2"/>
    <p:sldLayoutId id="2147483809" r:id="rId3"/>
    <p:sldLayoutId id="2147483808" r:id="rId4"/>
    <p:sldLayoutId id="2147483807" r:id="rId5"/>
    <p:sldLayoutId id="2147483806" r:id="rId6"/>
    <p:sldLayoutId id="2147483805" r:id="rId7"/>
    <p:sldLayoutId id="2147483804" r:id="rId8"/>
    <p:sldLayoutId id="2147483803" r:id="rId9"/>
    <p:sldLayoutId id="2147483802" r:id="rId10"/>
    <p:sldLayoutId id="214748380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7286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376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0113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6717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319463" indent="-461963" algn="l" rtl="0" eaLnBrk="0" fontAlgn="base" hangingPunct="0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7766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2338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6910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148263" indent="-461963" algn="l" rtl="0" fontAlgn="base">
        <a:spcBef>
          <a:spcPts val="3700"/>
        </a:spcBef>
        <a:spcAft>
          <a:spcPct val="0"/>
        </a:spcAft>
        <a:buSzPct val="46000"/>
        <a:buChar char="•"/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110109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16077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76300" y="431800"/>
            <a:ext cx="110109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160772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8100" y="9144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1" r:id="rId2"/>
    <p:sldLayoutId id="2147483820" r:id="rId3"/>
    <p:sldLayoutId id="2147483819" r:id="rId4"/>
    <p:sldLayoutId id="2147483818" r:id="rId5"/>
    <p:sldLayoutId id="2147483817" r:id="rId6"/>
    <p:sldLayoutId id="2147483816" r:id="rId7"/>
    <p:sldLayoutId id="2147483815" r:id="rId8"/>
    <p:sldLayoutId id="2147483814" r:id="rId9"/>
    <p:sldLayoutId id="2147483813" r:id="rId10"/>
    <p:sldLayoutId id="2147483812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7747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224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0574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178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36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22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279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37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1943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2" r:id="rId2"/>
    <p:sldLayoutId id="2147483831" r:id="rId3"/>
    <p:sldLayoutId id="2147483830" r:id="rId4"/>
    <p:sldLayoutId id="2147483829" r:id="rId5"/>
    <p:sldLayoutId id="2147483828" r:id="rId6"/>
    <p:sldLayoutId id="2147483827" r:id="rId7"/>
    <p:sldLayoutId id="2147483826" r:id="rId8"/>
    <p:sldLayoutId id="2147483825" r:id="rId9"/>
    <p:sldLayoutId id="2147483824" r:id="rId10"/>
    <p:sldLayoutId id="2147483823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3" r:id="rId2"/>
    <p:sldLayoutId id="2147483842" r:id="rId3"/>
    <p:sldLayoutId id="2147483841" r:id="rId4"/>
    <p:sldLayoutId id="2147483840" r:id="rId5"/>
    <p:sldLayoutId id="2147483839" r:id="rId6"/>
    <p:sldLayoutId id="2147483838" r:id="rId7"/>
    <p:sldLayoutId id="2147483837" r:id="rId8"/>
    <p:sldLayoutId id="2147483836" r:id="rId9"/>
    <p:sldLayoutId id="2147483835" r:id="rId10"/>
    <p:sldLayoutId id="2147483834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4" r:id="rId2"/>
    <p:sldLayoutId id="2147483853" r:id="rId3"/>
    <p:sldLayoutId id="2147483852" r:id="rId4"/>
    <p:sldLayoutId id="2147483851" r:id="rId5"/>
    <p:sldLayoutId id="2147483850" r:id="rId6"/>
    <p:sldLayoutId id="2147483849" r:id="rId7"/>
    <p:sldLayoutId id="2147483848" r:id="rId8"/>
    <p:sldLayoutId id="2147483847" r:id="rId9"/>
    <p:sldLayoutId id="2147483846" r:id="rId10"/>
    <p:sldLayoutId id="2147483845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5" r:id="rId2"/>
    <p:sldLayoutId id="2147483864" r:id="rId3"/>
    <p:sldLayoutId id="2147483863" r:id="rId4"/>
    <p:sldLayoutId id="2147483862" r:id="rId5"/>
    <p:sldLayoutId id="2147483861" r:id="rId6"/>
    <p:sldLayoutId id="2147483860" r:id="rId7"/>
    <p:sldLayoutId id="2147483859" r:id="rId8"/>
    <p:sldLayoutId id="2147483858" r:id="rId9"/>
    <p:sldLayoutId id="2147483857" r:id="rId10"/>
    <p:sldLayoutId id="2147483856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8255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1473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21082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27686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3416300" indent="-508000" algn="l" rtl="0" eaLnBrk="0" fontAlgn="base" hangingPunct="0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38735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43307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47879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5245100" indent="-508000" algn="l" rtl="0" fontAlgn="base">
        <a:spcBef>
          <a:spcPts val="2000"/>
        </a:spcBef>
        <a:spcAft>
          <a:spcPct val="0"/>
        </a:spcAft>
        <a:buSzPct val="46000"/>
        <a:buChar char="•"/>
        <a:defRPr sz="48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850900" y="1524000"/>
            <a:ext cx="11290300" cy="307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title style</a:t>
            </a:r>
          </a:p>
        </p:txBody>
      </p:sp>
      <p:sp>
        <p:nvSpPr>
          <p:cNvPr id="22221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50900" y="5156200"/>
            <a:ext cx="112903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>
                <a:sym typeface="Times" pitchFamily="18" charset="0"/>
              </a:rPr>
              <a:t>Click to edit Master text styles</a:t>
            </a:r>
          </a:p>
          <a:p>
            <a:pPr lvl="1"/>
            <a:r>
              <a:rPr lang="en-US" smtClean="0">
                <a:sym typeface="Times" pitchFamily="18" charset="0"/>
              </a:rPr>
              <a:t>Second level</a:t>
            </a:r>
          </a:p>
          <a:p>
            <a:pPr lvl="2"/>
            <a:r>
              <a:rPr lang="en-US" smtClean="0">
                <a:sym typeface="Times" pitchFamily="18" charset="0"/>
              </a:rPr>
              <a:t>Third level</a:t>
            </a:r>
          </a:p>
          <a:p>
            <a:pPr lvl="3"/>
            <a:r>
              <a:rPr lang="en-US" smtClean="0">
                <a:sym typeface="Times" pitchFamily="18" charset="0"/>
              </a:rPr>
              <a:t>Fourth level</a:t>
            </a:r>
          </a:p>
          <a:p>
            <a:pPr lvl="4"/>
            <a:r>
              <a:rPr lang="en-US" smtClean="0">
                <a:sym typeface="Times" pitchFamily="18" charset="0"/>
              </a:rPr>
              <a:t>Fifth level</a:t>
            </a:r>
          </a:p>
        </p:txBody>
      </p:sp>
      <p:pic>
        <p:nvPicPr>
          <p:cNvPr id="222212" name="Picture 3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4584700"/>
            <a:ext cx="12433300" cy="48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6" r:id="rId2"/>
    <p:sldLayoutId id="2147483875" r:id="rId3"/>
    <p:sldLayoutId id="2147483874" r:id="rId4"/>
    <p:sldLayoutId id="2147483873" r:id="rId5"/>
    <p:sldLayoutId id="2147483872" r:id="rId6"/>
    <p:sldLayoutId id="2147483871" r:id="rId7"/>
    <p:sldLayoutId id="2147483870" r:id="rId8"/>
    <p:sldLayoutId id="2147483869" r:id="rId9"/>
    <p:sldLayoutId id="2147483868" r:id="rId10"/>
    <p:sldLayoutId id="2147483867" r:id="rId11"/>
  </p:sldLayoutIdLst>
  <p:transition/>
  <p:txStyles>
    <p:titleStyle>
      <a:lvl1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+mj-lt"/>
          <a:ea typeface="+mj-ea"/>
          <a:cs typeface="+mj-cs"/>
          <a:sym typeface="Times" pitchFamily="18" charset="0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18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6400">
          <a:solidFill>
            <a:schemeClr val="tx1"/>
          </a:solidFill>
          <a:latin typeface="Times" pitchFamily="-111" charset="0"/>
          <a:ea typeface="ヒラギノ明朝 ProN W3" pitchFamily="-111" charset="-128"/>
          <a:cs typeface="ヒラギノ明朝 ProN W3" pitchFamily="-111" charset="-128"/>
          <a:sym typeface="Times" pitchFamily="-111" charset="0"/>
        </a:defRPr>
      </a:lvl9pPr>
    </p:titleStyle>
    <p:bodyStyle>
      <a:lvl1pPr marL="342900" indent="-3429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1pPr>
      <a:lvl2pPr marL="742950" indent="-28575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2pPr>
      <a:lvl3pPr marL="11430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3pPr>
      <a:lvl4pPr marL="16002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4pPr>
      <a:lvl5pPr marL="2057400" indent="-228600" algn="r" rtl="0" eaLnBrk="0" fontAlgn="base" hangingPunct="0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18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600" i="1">
          <a:solidFill>
            <a:schemeClr val="tx1"/>
          </a:solidFill>
          <a:latin typeface="+mn-lt"/>
          <a:ea typeface="+mn-ea"/>
          <a:cs typeface="+mn-cs"/>
          <a:sym typeface="Times" pitchFamily="-111" charset="0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1" name="Rectangle 1"/>
          <p:cNvSpPr>
            <a:spLocks noGrp="1" noChangeArrowheads="1"/>
          </p:cNvSpPr>
          <p:nvPr>
            <p:ph type="title"/>
          </p:nvPr>
        </p:nvSpPr>
        <p:spPr>
          <a:xfrm>
            <a:off x="330200" y="1371600"/>
            <a:ext cx="11849100" cy="3073400"/>
          </a:xfrm>
        </p:spPr>
        <p:txBody>
          <a:bodyPr/>
          <a:lstStyle/>
          <a:p>
            <a:pPr eaLnBrk="1" hangingPunct="1"/>
            <a:r>
              <a:rPr lang="en-US" sz="4400" smtClean="0">
                <a:solidFill>
                  <a:srgbClr val="800000"/>
                </a:solidFill>
              </a:rPr>
              <a:t/>
            </a:r>
            <a:br>
              <a:rPr lang="en-US" sz="4400" smtClean="0">
                <a:solidFill>
                  <a:srgbClr val="800000"/>
                </a:solidFill>
              </a:rPr>
            </a:br>
            <a:r>
              <a:rPr lang="en-US" sz="8000" smtClean="0">
                <a:solidFill>
                  <a:srgbClr val="800000"/>
                </a:solidFill>
              </a:rPr>
              <a:t>Family Psychology</a:t>
            </a:r>
            <a:endParaRPr lang="en-US" sz="8000" i="1" smtClean="0">
              <a:solidFill>
                <a:srgbClr val="800000"/>
              </a:solidFill>
            </a:endParaRPr>
          </a:p>
        </p:txBody>
      </p:sp>
      <p:sp>
        <p:nvSpPr>
          <p:cNvPr id="2355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5638800"/>
            <a:ext cx="12674600" cy="3124200"/>
          </a:xfrm>
        </p:spPr>
        <p:txBody>
          <a:bodyPr/>
          <a:lstStyle/>
          <a:p>
            <a:pPr marL="0" indent="0" eaLnBrk="1" hangingPunct="1"/>
            <a:r>
              <a:rPr lang="en-US" sz="4400" smtClean="0"/>
              <a:t>Family Psychology Specialty Council</a:t>
            </a:r>
          </a:p>
          <a:p>
            <a:pPr marL="0" indent="0" eaLnBrk="1" hangingPunct="1"/>
            <a:r>
              <a:rPr lang="en-US" sz="4400" smtClean="0"/>
              <a:t>2012</a:t>
            </a:r>
            <a:endParaRPr lang="en-US" sz="1600" smtClean="0"/>
          </a:p>
          <a:p>
            <a:pPr marL="0" indent="0" eaLnBrk="1" hangingPunct="1"/>
            <a:endParaRPr lang="en-US" sz="2400" smtClean="0"/>
          </a:p>
          <a:p>
            <a:pPr marL="0" indent="0" eaLnBrk="1" hangingPunct="1"/>
            <a:endParaRPr lang="en-US" sz="24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Family Psychology</a:t>
            </a:r>
            <a:br>
              <a:rPr lang="en-US" smtClean="0"/>
            </a:br>
            <a:endParaRPr lang="en-US" sz="24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600" y="1752600"/>
            <a:ext cx="11353800" cy="7607300"/>
          </a:xfrm>
        </p:spPr>
        <p:txBody>
          <a:bodyPr>
            <a:normAutofit fontScale="77500" lnSpcReduction="20000"/>
          </a:bodyPr>
          <a:lstStyle/>
          <a:p>
            <a:pPr>
              <a:buFont typeface="Goudy Old Style" charset="0"/>
              <a:buChar char="•"/>
              <a:defRPr/>
            </a:pPr>
            <a:r>
              <a:rPr lang="en-US" sz="4400" dirty="0" smtClean="0">
                <a:sym typeface="Goudy Old Style" charset="0"/>
              </a:rPr>
              <a:t>Family </a:t>
            </a:r>
            <a:r>
              <a:rPr lang="en-US" sz="4400" dirty="0">
                <a:sym typeface="Goudy Old Style" charset="0"/>
              </a:rPr>
              <a:t>Psychology is a specialty in professional psychology that is focused on the emotions, thoughts, and behavior of individuals, couples, and families in relationships and in the broader environment in which they function. </a:t>
            </a:r>
            <a:endParaRPr lang="en-US" sz="4400" dirty="0" smtClean="0">
              <a:sym typeface="Goudy Old Style" charset="0"/>
            </a:endParaRPr>
          </a:p>
          <a:p>
            <a:pPr>
              <a:buFont typeface="Goudy Old Style" charset="0"/>
              <a:buChar char="•"/>
              <a:defRPr/>
            </a:pPr>
            <a:r>
              <a:rPr lang="en-US" sz="4400" dirty="0" smtClean="0">
                <a:sym typeface="Goudy Old Style" charset="0"/>
              </a:rPr>
              <a:t>It </a:t>
            </a:r>
            <a:r>
              <a:rPr lang="en-US" sz="4400" dirty="0">
                <a:sym typeface="Goudy Old Style" charset="0"/>
              </a:rPr>
              <a:t>is a specialty founded on principles of systems theory, with the family as a system being of most central focus. </a:t>
            </a:r>
            <a:endParaRPr lang="en-US" sz="4400" dirty="0" smtClean="0">
              <a:sym typeface="Goudy Old Style" charset="0"/>
            </a:endParaRPr>
          </a:p>
          <a:p>
            <a:pPr>
              <a:buFont typeface="Goudy Old Style" charset="0"/>
              <a:buChar char="•"/>
              <a:defRPr/>
            </a:pPr>
            <a:r>
              <a:rPr lang="en-US" sz="4400" dirty="0" smtClean="0">
                <a:sym typeface="Goudy Old Style" charset="0"/>
              </a:rPr>
              <a:t>Family Psychology has a rich research and practice tradition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sz="4400" dirty="0" smtClean="0">
                <a:sym typeface="Goudy Old Style" charset="0"/>
              </a:rPr>
              <a:t>Within </a:t>
            </a:r>
            <a:r>
              <a:rPr lang="en-US" sz="4400" dirty="0">
                <a:sym typeface="Goudy Old Style" charset="0"/>
              </a:rPr>
              <a:t>this framework family therapists might </a:t>
            </a:r>
            <a:r>
              <a:rPr lang="en-US" sz="4400" dirty="0" smtClean="0">
                <a:sym typeface="Goudy Old Style" charset="0"/>
              </a:rPr>
              <a:t>study and practice with:</a:t>
            </a:r>
            <a:endParaRPr lang="en-US" sz="4400" dirty="0">
              <a:sym typeface="Goudy Old Style" charset="0"/>
            </a:endParaRPr>
          </a:p>
          <a:p>
            <a:pPr lvl="2">
              <a:buFont typeface="Goudy Old Style" charset="0"/>
              <a:buChar char="•"/>
              <a:defRPr/>
            </a:pPr>
            <a:r>
              <a:rPr lang="en-US" dirty="0">
                <a:sym typeface="Goudy Old Style" charset="0"/>
              </a:rPr>
              <a:t>Individuals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dirty="0">
                <a:sym typeface="Goudy Old Style" charset="0"/>
              </a:rPr>
              <a:t>Couples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dirty="0">
                <a:sym typeface="Goudy Old Style" charset="0"/>
              </a:rPr>
              <a:t>Families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dirty="0">
                <a:sym typeface="Goudy Old Style" charset="0"/>
              </a:rPr>
              <a:t>Work groups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dirty="0">
                <a:sym typeface="Goudy Old Style" charset="0"/>
              </a:rPr>
              <a:t>Community groups of all kinds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dirty="0">
                <a:sym typeface="Goudy Old Style" charset="0"/>
              </a:rPr>
              <a:t>Organized systems	</a:t>
            </a:r>
          </a:p>
          <a:p>
            <a:pPr>
              <a:buFont typeface="Goudy Old Style" charset="0"/>
              <a:buChar char="•"/>
              <a:defRPr/>
            </a:pPr>
            <a:endParaRPr lang="en-US" dirty="0">
              <a:sym typeface="Goudy Old Style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Major focus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It </a:t>
            </a:r>
            <a:r>
              <a:rPr lang="en-US" dirty="0">
                <a:sym typeface="Goudy Old Style" charset="0"/>
              </a:rPr>
              <a:t>is not so much that family psychologists treat different populations </a:t>
            </a:r>
            <a:r>
              <a:rPr lang="en-US" dirty="0" smtClean="0">
                <a:sym typeface="Goudy Old Style" charset="0"/>
              </a:rPr>
              <a:t>or even </a:t>
            </a:r>
            <a:r>
              <a:rPr lang="en-US" dirty="0">
                <a:sym typeface="Goudy Old Style" charset="0"/>
              </a:rPr>
              <a:t>that a family psychologist’s clients present with vastly different problems. </a:t>
            </a:r>
            <a:endParaRPr lang="en-US" dirty="0" smtClean="0">
              <a:sym typeface="Goudy Old Style" charset="0"/>
            </a:endParaRP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Rather</a:t>
            </a:r>
            <a:r>
              <a:rPr lang="en-US" dirty="0">
                <a:sym typeface="Goudy Old Style" charset="0"/>
              </a:rPr>
              <a:t>, </a:t>
            </a:r>
            <a:r>
              <a:rPr lang="en-US" dirty="0" smtClean="0">
                <a:sym typeface="Goudy Old Style" charset="0"/>
              </a:rPr>
              <a:t>it is the way in which family psychologist’s think and work that </a:t>
            </a:r>
            <a:r>
              <a:rPr lang="en-US" dirty="0">
                <a:sym typeface="Goudy Old Style" charset="0"/>
              </a:rPr>
              <a:t>differentiates him or her from the more traditionally trained professional psychologist. </a:t>
            </a:r>
            <a:endParaRPr lang="en-US" dirty="0" smtClean="0">
              <a:sym typeface="Goudy Old Style" charset="0"/>
            </a:endParaRP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The </a:t>
            </a:r>
            <a:r>
              <a:rPr lang="en-US" dirty="0">
                <a:sym typeface="Goudy Old Style" charset="0"/>
              </a:rPr>
              <a:t>family psychologist is trained to approach client issues from systemic and multisystemic perspectives. </a:t>
            </a:r>
            <a:endParaRPr lang="en-US" dirty="0" smtClean="0">
              <a:sym typeface="Goudy Old Style" charset="0"/>
            </a:endParaRPr>
          </a:p>
          <a:p>
            <a:pPr lvl="1">
              <a:lnSpc>
                <a:spcPct val="110000"/>
              </a:lnSpc>
              <a:buFont typeface="Goudy Old Style" charset="0"/>
              <a:buChar char="•"/>
              <a:defRPr/>
            </a:pPr>
            <a:r>
              <a:rPr lang="en-US" sz="2600" dirty="0" smtClean="0">
                <a:sym typeface="Goudy Old Style" charset="0"/>
              </a:rPr>
              <a:t>This </a:t>
            </a:r>
            <a:r>
              <a:rPr lang="en-US" sz="2600" dirty="0">
                <a:sym typeface="Goudy Old Style" charset="0"/>
              </a:rPr>
              <a:t>perspective provides a vastly different conceptual model from which to view the complex presenting issues of families and their constituent members. </a:t>
            </a:r>
            <a:endParaRPr lang="en-US" sz="2600" dirty="0" smtClean="0">
              <a:sym typeface="Goudy Old Style" charset="0"/>
            </a:endParaRP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Whether </a:t>
            </a:r>
            <a:r>
              <a:rPr lang="en-US" dirty="0">
                <a:sym typeface="Goudy Old Style" charset="0"/>
              </a:rPr>
              <a:t>the client is a family, a couple, or a single member of a family, </a:t>
            </a:r>
            <a:r>
              <a:rPr lang="en-US" dirty="0" smtClean="0">
                <a:sym typeface="Goudy Old Style" charset="0"/>
              </a:rPr>
              <a:t>the family psychologist approaches both research and practice from a systemic perspective</a:t>
            </a:r>
            <a:endParaRPr lang="en-US" dirty="0">
              <a:sym typeface="Goudy Old Style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History</a:t>
            </a:r>
          </a:p>
        </p:txBody>
      </p:sp>
      <p:sp>
        <p:nvSpPr>
          <p:cNvPr id="23961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Family Psychology has its roots in the early child welfare and social work movements of the early 1900’s</a:t>
            </a:r>
          </a:p>
          <a:p>
            <a:r>
              <a:rPr lang="en-US" dirty="0" smtClean="0"/>
              <a:t>The unique nature of Family Psychology emerged in the 1960’s with the emergence of “systems thinking”</a:t>
            </a:r>
          </a:p>
          <a:p>
            <a:pPr lvl="2"/>
            <a:r>
              <a:rPr lang="en-US" sz="2800" dirty="0" smtClean="0"/>
              <a:t>The early systems thinkers were mathematicians, economists, engineers, and communication theorists</a:t>
            </a:r>
          </a:p>
          <a:p>
            <a:r>
              <a:rPr lang="en-US" dirty="0" smtClean="0"/>
              <a:t>The first generation of Family Psychology theoretically based practices were built on systems thinking and come about in the middle 1960’s </a:t>
            </a:r>
          </a:p>
          <a:p>
            <a:r>
              <a:rPr lang="en-US" dirty="0" smtClean="0"/>
              <a:t>Evidence-based Family Psychology emerged from the extensive research on effective practices </a:t>
            </a:r>
            <a:r>
              <a:rPr lang="en-US" dirty="0" smtClean="0"/>
              <a:t>beginning </a:t>
            </a:r>
            <a:r>
              <a:rPr lang="en-US" dirty="0" smtClean="0"/>
              <a:t>in the 1980’s until the present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Scope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600" y="1803400"/>
            <a:ext cx="11938000" cy="7607300"/>
          </a:xfrm>
        </p:spPr>
        <p:txBody>
          <a:bodyPr>
            <a:normAutofit fontScale="92500" lnSpcReduction="20000"/>
          </a:bodyPr>
          <a:lstStyle/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Family </a:t>
            </a:r>
            <a:r>
              <a:rPr lang="en-US" dirty="0">
                <a:sym typeface="Goudy Old Style" charset="0"/>
              </a:rPr>
              <a:t>Psychologists work with individuals, couples, families and broader social systems. Regardless of the client, the Family Psychologist conceptualizes treatment from an interpersonal, systems perspective</a:t>
            </a:r>
            <a:r>
              <a:rPr lang="en-US" dirty="0" smtClean="0">
                <a:sym typeface="Goudy Old Style" charset="0"/>
              </a:rPr>
              <a:t>.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Family Psychology researchers study family dynamics, couple dynamics, relationship patterns and effective practices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Family Psychology intervention have been found to be effective with: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 smtClean="0">
                <a:sym typeface="Goudy Old Style" charset="0"/>
              </a:rPr>
              <a:t>Youth behavior problems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 smtClean="0">
                <a:sym typeface="Goudy Old Style" charset="0"/>
              </a:rPr>
              <a:t>Couple and family communication issues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 smtClean="0">
                <a:sym typeface="Goudy Old Style" charset="0"/>
              </a:rPr>
              <a:t>Couple relational distress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 smtClean="0">
                <a:sym typeface="Goudy Old Style" charset="0"/>
              </a:rPr>
              <a:t>Substance use and abuse (in couples, families and with youth)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 smtClean="0">
                <a:sym typeface="Goudy Old Style" charset="0"/>
              </a:rPr>
              <a:t>Managing mental illness by reducing hospitalizations and relapse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 smtClean="0">
                <a:sym typeface="Goudy Old Style" charset="0"/>
              </a:rPr>
              <a:t>Schooling </a:t>
            </a:r>
            <a:r>
              <a:rPr lang="en-US" sz="3000" dirty="0">
                <a:sym typeface="Goudy Old Style" charset="0"/>
              </a:rPr>
              <a:t>problems of youngsters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>
                <a:sym typeface="Goudy Old Style" charset="0"/>
              </a:rPr>
              <a:t>Behavioral problems of children or adolescents</a:t>
            </a:r>
          </a:p>
          <a:p>
            <a:pPr lvl="2">
              <a:buFont typeface="Goudy Old Style" charset="0"/>
              <a:buChar char="•"/>
              <a:defRPr/>
            </a:pPr>
            <a:r>
              <a:rPr lang="en-US" sz="3000" dirty="0">
                <a:sym typeface="Goudy Old Style" charset="0"/>
              </a:rPr>
              <a:t>Parenting </a:t>
            </a:r>
            <a:r>
              <a:rPr lang="en-US" sz="3000" dirty="0" smtClean="0">
                <a:sym typeface="Goudy Old Style" charset="0"/>
              </a:rPr>
              <a:t>problems</a:t>
            </a:r>
            <a:endParaRPr lang="en-US" sz="3000" dirty="0">
              <a:sym typeface="Goudy Old Style" charset="0"/>
            </a:endParaRPr>
          </a:p>
          <a:p>
            <a:pPr lvl="2">
              <a:buFont typeface="Goudy Old Style" charset="0"/>
              <a:buChar char="•"/>
              <a:defRPr/>
            </a:pPr>
            <a:endParaRPr lang="en-US" sz="3000" dirty="0">
              <a:sym typeface="Goudy Old Style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Main Theories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300" smtClean="0"/>
              <a:t>Traditional/Historical Approaches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Structural Family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Strategic Family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Multigenerational Family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McMaster Model</a:t>
            </a:r>
          </a:p>
          <a:p>
            <a:pPr lvl="1">
              <a:lnSpc>
                <a:spcPct val="60000"/>
              </a:lnSpc>
            </a:pPr>
            <a:endParaRPr lang="en-US" sz="3300" smtClean="0"/>
          </a:p>
          <a:p>
            <a:pPr>
              <a:lnSpc>
                <a:spcPct val="90000"/>
              </a:lnSpc>
              <a:buFont typeface="Goudy Old Style"/>
              <a:buNone/>
            </a:pPr>
            <a:r>
              <a:rPr lang="en-US" sz="3300" smtClean="0"/>
              <a:t>Evidence Based Family Interventions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Functional Family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Multisystemic Family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Emotionally Focused Couple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Multidimensional Family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Cognitive Family/Couple Therapy</a:t>
            </a:r>
          </a:p>
          <a:p>
            <a:pPr lvl="1">
              <a:lnSpc>
                <a:spcPct val="60000"/>
              </a:lnSpc>
            </a:pPr>
            <a:r>
              <a:rPr lang="en-US" sz="3300" smtClean="0"/>
              <a:t>Behavioral Couple Therapy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Typical Techniques</a:t>
            </a:r>
          </a:p>
        </p:txBody>
      </p:sp>
      <p:sp>
        <p:nvSpPr>
          <p:cNvPr id="24269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Evidence based Treatments</a:t>
            </a:r>
          </a:p>
          <a:p>
            <a:r>
              <a:rPr lang="en-US" smtClean="0"/>
              <a:t>Systems interventions (including family therapy) from a wide array of emphases</a:t>
            </a:r>
          </a:p>
          <a:p>
            <a:r>
              <a:rPr lang="en-US" smtClean="0"/>
              <a:t>Network therapy</a:t>
            </a:r>
          </a:p>
          <a:p>
            <a:r>
              <a:rPr lang="en-US" smtClean="0"/>
              <a:t>Couples therapy</a:t>
            </a:r>
          </a:p>
          <a:p>
            <a:r>
              <a:rPr lang="en-US" smtClean="0"/>
              <a:t>Group therapy and work group therapy</a:t>
            </a:r>
          </a:p>
          <a:p>
            <a:r>
              <a:rPr lang="en-US" smtClean="0"/>
              <a:t>Consultation with external authorities such as school professionals, primary and chronic care physicians, juvenile authorities and the courts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Sub-Areas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Family Therapy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Couple Therapy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Parent Education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Divorce Mediation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Sex Therapy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Organizational Consultation</a:t>
            </a:r>
          </a:p>
          <a:p>
            <a:pPr>
              <a:buFont typeface="Goudy Old Style" charset="0"/>
              <a:buChar char="•"/>
              <a:defRPr/>
            </a:pPr>
            <a:r>
              <a:rPr lang="en-US" dirty="0" smtClean="0">
                <a:sym typeface="Goudy Old Style" charset="0"/>
              </a:rPr>
              <a:t>Forensic Parenting and Child Evaluations</a:t>
            </a:r>
          </a:p>
          <a:p>
            <a:pPr marL="266700" indent="0">
              <a:buFont typeface="Goudy Old Style" charset="0"/>
              <a:buNone/>
              <a:defRPr/>
            </a:pPr>
            <a:endParaRPr lang="en-US" dirty="0">
              <a:sym typeface="Goudy Old Style" charset="0"/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effectiveness of Family Psychology</a:t>
            </a:r>
          </a:p>
        </p:txBody>
      </p:sp>
      <p:sp>
        <p:nvSpPr>
          <p:cNvPr id="2447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Family Psychology has a 50 year tradition of research focusing on:</a:t>
            </a:r>
          </a:p>
          <a:p>
            <a:pPr lvl="1">
              <a:lnSpc>
                <a:spcPct val="100000"/>
              </a:lnSpc>
            </a:pPr>
            <a:r>
              <a:rPr lang="en-US" sz="2800" smtClean="0"/>
              <a:t>The effectiveness of family psychology intervention</a:t>
            </a:r>
          </a:p>
          <a:p>
            <a:pPr lvl="1">
              <a:lnSpc>
                <a:spcPct val="100000"/>
              </a:lnSpc>
            </a:pPr>
            <a:r>
              <a:rPr lang="en-US" sz="2800" smtClean="0"/>
              <a:t>The patterns and processes of family and couple functioning</a:t>
            </a:r>
          </a:p>
          <a:p>
            <a:pPr lvl="1">
              <a:lnSpc>
                <a:spcPct val="100000"/>
              </a:lnSpc>
            </a:pPr>
            <a:endParaRPr lang="en-US" smtClean="0"/>
          </a:p>
          <a:p>
            <a:r>
              <a:rPr lang="en-US" smtClean="0"/>
              <a:t>Family Psychology has repeatedly been found to be as or more effective than alternative approaches for a wide range of psychological problems</a:t>
            </a:r>
          </a:p>
          <a:p>
            <a:pPr lvl="1"/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Current Issues</a:t>
            </a:r>
          </a:p>
        </p:txBody>
      </p:sp>
      <p:sp>
        <p:nvSpPr>
          <p:cNvPr id="24576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How to effectively implement Family and Couple based treatment in community settings</a:t>
            </a:r>
          </a:p>
          <a:p>
            <a:r>
              <a:rPr lang="en-US" smtClean="0"/>
              <a:t>Identifying adaptation for cultural and ethnic diversity</a:t>
            </a:r>
          </a:p>
          <a:p>
            <a:r>
              <a:rPr lang="en-US" smtClean="0"/>
              <a:t>Integrating Family Psychology into Primary Care settings</a:t>
            </a:r>
          </a:p>
          <a:p>
            <a:r>
              <a:rPr lang="en-US" smtClean="0"/>
              <a:t>Primary training in Couple and Family Psychology in graduate and undergraduate training</a:t>
            </a:r>
          </a:p>
          <a:p>
            <a:r>
              <a:rPr lang="en-US" smtClean="0"/>
              <a:t>Using Family Psychology intervention methods to work with major mental illness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Resources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i="1" dirty="0" smtClean="0"/>
              <a:t>Books: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/>
              <a:t>Sexton, T. L., Weeks, G., Robbins, M. (2003).  </a:t>
            </a:r>
            <a:r>
              <a:rPr lang="en-US" sz="2800" i="1" dirty="0" smtClean="0"/>
              <a:t>Handbook of Family Therapy.  New York:  </a:t>
            </a:r>
            <a:r>
              <a:rPr lang="en-US" sz="2800" dirty="0" err="1" smtClean="0"/>
              <a:t>Routledge</a:t>
            </a:r>
            <a:r>
              <a:rPr lang="en-US" sz="2800" dirty="0" smtClean="0"/>
              <a:t>.</a:t>
            </a:r>
          </a:p>
          <a:p>
            <a:pPr lvl="1">
              <a:lnSpc>
                <a:spcPct val="90000"/>
              </a:lnSpc>
            </a:pPr>
            <a:r>
              <a:rPr lang="en-US" sz="2800" dirty="0" err="1" smtClean="0"/>
              <a:t>Fonagy</a:t>
            </a:r>
            <a:r>
              <a:rPr lang="en-US" sz="2800" dirty="0" smtClean="0"/>
              <a:t>, P. </a:t>
            </a:r>
            <a:r>
              <a:rPr lang="en-US" sz="2800" dirty="0" err="1" smtClean="0"/>
              <a:t>Taret</a:t>
            </a:r>
            <a:r>
              <a:rPr lang="en-US" sz="2800" dirty="0" smtClean="0"/>
              <a:t>, M, Cottrell, D, Phillips, J, and Kurtz, Z. (2002).  </a:t>
            </a:r>
            <a:r>
              <a:rPr lang="en-US" sz="2800" i="1" dirty="0" smtClean="0"/>
              <a:t>What works for whom?  A critical review of treatments for children and adolescents.</a:t>
            </a:r>
            <a:r>
              <a:rPr lang="en-US" sz="2800" dirty="0" smtClean="0"/>
              <a:t>  New York: Guilford Press.</a:t>
            </a:r>
          </a:p>
          <a:p>
            <a:pPr lvl="1">
              <a:lnSpc>
                <a:spcPct val="90000"/>
              </a:lnSpc>
            </a:pPr>
            <a:r>
              <a:rPr lang="en-US" sz="2800" dirty="0" err="1" smtClean="0"/>
              <a:t>Kazdin</a:t>
            </a:r>
            <a:r>
              <a:rPr lang="en-US" sz="2800" dirty="0" smtClean="0"/>
              <a:t>, A. E. and </a:t>
            </a:r>
            <a:r>
              <a:rPr lang="en-US" sz="2800" dirty="0" err="1" smtClean="0"/>
              <a:t>Weisz</a:t>
            </a:r>
            <a:r>
              <a:rPr lang="en-US" sz="2800" dirty="0" smtClean="0"/>
              <a:t>, J.R.  </a:t>
            </a:r>
            <a:r>
              <a:rPr lang="en-US" sz="2800" i="1" dirty="0" smtClean="0"/>
              <a:t>Evidence-based psychotherapies for children and adolescents. (2003).  New York: Guilford Press</a:t>
            </a:r>
          </a:p>
          <a:p>
            <a:pPr lvl="1">
              <a:lnSpc>
                <a:spcPct val="90000"/>
              </a:lnSpc>
            </a:pPr>
            <a:r>
              <a:rPr lang="en-US" sz="2800" i="1" dirty="0" smtClean="0"/>
              <a:t>Bray, J.H. and Stanton, M. (2009).  The </a:t>
            </a:r>
            <a:r>
              <a:rPr lang="en-US" sz="2800" i="1" smtClean="0"/>
              <a:t>Wiley-Blackwell </a:t>
            </a:r>
            <a:r>
              <a:rPr lang="en-US" sz="2800" i="1" smtClean="0"/>
              <a:t>Handbook </a:t>
            </a:r>
            <a:r>
              <a:rPr lang="en-US" sz="2800" i="1" dirty="0" smtClean="0"/>
              <a:t>of Family Psychology.  New York: Wiley-Blackwell</a:t>
            </a:r>
          </a:p>
          <a:p>
            <a:pPr>
              <a:lnSpc>
                <a:spcPct val="90000"/>
              </a:lnSpc>
            </a:pPr>
            <a:r>
              <a:rPr lang="en-US" sz="2800" i="1" dirty="0" smtClean="0"/>
              <a:t>Journals:</a:t>
            </a:r>
          </a:p>
          <a:p>
            <a:pPr lvl="1">
              <a:lnSpc>
                <a:spcPct val="60000"/>
              </a:lnSpc>
            </a:pPr>
            <a:r>
              <a:rPr lang="en-US" sz="2800" dirty="0" smtClean="0"/>
              <a:t>Journal of Family Psychology</a:t>
            </a:r>
          </a:p>
          <a:p>
            <a:pPr lvl="1">
              <a:lnSpc>
                <a:spcPct val="60000"/>
              </a:lnSpc>
            </a:pPr>
            <a:r>
              <a:rPr lang="en-US" sz="2800" dirty="0" smtClean="0"/>
              <a:t>Family and Couple Research and Practice</a:t>
            </a:r>
          </a:p>
          <a:p>
            <a:pPr lvl="1">
              <a:lnSpc>
                <a:spcPct val="60000"/>
              </a:lnSpc>
            </a:pPr>
            <a:r>
              <a:rPr lang="en-US" sz="2800" dirty="0" smtClean="0"/>
              <a:t>Journal of Marital and Family Therapy</a:t>
            </a:r>
          </a:p>
          <a:p>
            <a:pPr lvl="1">
              <a:lnSpc>
                <a:spcPct val="60000"/>
              </a:lnSpc>
            </a:pPr>
            <a:r>
              <a:rPr lang="en-US" sz="2800" dirty="0" smtClean="0"/>
              <a:t>Journal of Family Therapy</a:t>
            </a:r>
          </a:p>
          <a:p>
            <a:pPr>
              <a:lnSpc>
                <a:spcPct val="90000"/>
              </a:lnSpc>
              <a:buFont typeface="Goudy Old Style"/>
              <a:buNone/>
            </a:pPr>
            <a:endParaRPr lang="en-US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dirty="0" smtClean="0">
              <a:latin typeface="Arial" charset="0"/>
            </a:endParaRPr>
          </a:p>
          <a:p>
            <a:pPr>
              <a:lnSpc>
                <a:spcPct val="90000"/>
              </a:lnSpc>
            </a:pPr>
            <a:endParaRPr lang="en-US" dirty="0" smtClean="0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Goudy Old Style"/>
        <a:ea typeface="ヒラギノ明朝 ProN W3"/>
        <a:cs typeface="ヒラギノ明朝 ProN W3"/>
      </a:majorFont>
      <a:minorFont>
        <a:latin typeface="Goudy Old Style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le &amp; Bullets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FFCC00"/>
      </a:accent1>
      <a:accent2>
        <a:srgbClr val="333399"/>
      </a:accent2>
      <a:accent3>
        <a:srgbClr val="FFFFFF"/>
      </a:accent3>
      <a:accent4>
        <a:srgbClr val="000000"/>
      </a:accent4>
      <a:accent5>
        <a:srgbClr val="FFE2AA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Goudy Old Style"/>
        <a:ea typeface="ヒラギノ明朝 ProN W3"/>
        <a:cs typeface="ヒラギノ明朝 ProN W3"/>
      </a:majorFont>
      <a:minorFont>
        <a:latin typeface="Goudy Old Style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itle &amp; Bullets - Right">
  <a:themeElements>
    <a:clrScheme name="Title &amp; Bullets - Righ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Right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Bullets - Righ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itle &amp; Bullets - Left">
  <a:themeElements>
    <a:clrScheme name="Title &amp; Bullets - Lef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Left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Bullets - Lef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itle &amp; Bullets - 2 Column">
  <a:themeElements>
    <a:clrScheme name="Title &amp; Bullets - 2 Colum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 - 2 Column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Bullets - 2 Colum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itle - Center">
  <a:themeElements>
    <a:clrScheme name="Title - Cen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Center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- Cen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Bullets">
  <a:themeElements>
    <a:clrScheme name="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ullets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Title - Top">
  <a:themeElements>
    <a:clrScheme name="Title - To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- Top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- To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Photo - Horizontal">
  <a:themeElements>
    <a:clrScheme name="Photo - Horizonta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Horizontal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Photo - Horizont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Photo - Vertical">
  <a:themeElements>
    <a:clrScheme name="Photo - Vertical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Vertical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Photo - Vertical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Master #19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51"/>
      </a:accent1>
      <a:accent2>
        <a:srgbClr val="333399"/>
      </a:accent2>
      <a:accent3>
        <a:srgbClr val="FFFFFF"/>
      </a:accent3>
      <a:accent4>
        <a:srgbClr val="000000"/>
      </a:accent4>
      <a:accent5>
        <a:srgbClr val="E2E2B3"/>
      </a:accent5>
      <a:accent6>
        <a:srgbClr val="2D2D8A"/>
      </a:accent6>
      <a:hlink>
        <a:srgbClr val="009999"/>
      </a:hlink>
      <a:folHlink>
        <a:srgbClr val="99CC00"/>
      </a:folHlink>
    </a:clrScheme>
    <a:fontScheme name="Master #19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Master #19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Title, Bullets &amp; Photo">
  <a:themeElements>
    <a:clrScheme name="Title, Bullets &amp; Phot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, Bullets &amp; Photo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, Bullets &amp; Phot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1_Title &amp; Bullets">
  <a:themeElements>
    <a:clrScheme name="Title &amp; Bullet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Bullets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1_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Master #20">
  <a:themeElements>
    <a:clrScheme name="Master #2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ster #20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Master #2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Master #17">
  <a:themeElements>
    <a:clrScheme name="Master #1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ster #17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Master #1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Master #16">
  <a:themeElements>
    <a:clrScheme name="Master #16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aster #16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Master #1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1_Title &amp; Subtitle">
  <a:themeElements>
    <a:clrScheme name="Title &amp; Subtitl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itle &amp; Subtitle">
      <a:majorFont>
        <a:latin typeface="Times"/>
        <a:ea typeface="ヒラギノ明朝 ProN W3"/>
        <a:cs typeface="ヒラギノ明朝 ProN W3"/>
      </a:majorFont>
      <a:minorFont>
        <a:latin typeface="Times"/>
        <a:ea typeface="ヒラギノ明朝 ProN W3"/>
        <a:cs typeface="ヒラギノ明朝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800" b="0" i="1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Times" pitchFamily="-111" charset="0"/>
            <a:ea typeface="ヒラギノ明朝 ProN W3" pitchFamily="-111" charset="-128"/>
            <a:cs typeface="ヒラギノ明朝 ProN W3" pitchFamily="-111" charset="-128"/>
            <a:sym typeface="Times" pitchFamily="-111" charset="0"/>
          </a:defRPr>
        </a:defPPr>
      </a:lstStyle>
    </a:lnDef>
  </a:objectDefaults>
  <a:extraClrSchemeLst>
    <a:extraClrScheme>
      <a:clrScheme name="Title &amp; Subtitl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9229</TotalTime>
  <Pages>0</Pages>
  <Words>769</Words>
  <Characters>0</Characters>
  <Application>Microsoft Office PowerPoint</Application>
  <PresentationFormat>Custom</PresentationFormat>
  <Lines>0</Lines>
  <Paragraphs>91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19</vt:i4>
      </vt:variant>
      <vt:variant>
        <vt:lpstr>Slide Titles</vt:lpstr>
      </vt:variant>
      <vt:variant>
        <vt:i4>11</vt:i4>
      </vt:variant>
    </vt:vector>
  </HeadingPairs>
  <TitlesOfParts>
    <vt:vector size="30" baseType="lpstr">
      <vt:lpstr>Title &amp; Subtitle</vt:lpstr>
      <vt:lpstr>Title &amp; Bullets</vt:lpstr>
      <vt:lpstr>Title &amp; Bullets - Right</vt:lpstr>
      <vt:lpstr>Title &amp; Bullets - Left</vt:lpstr>
      <vt:lpstr>Title &amp; Bullets - 2 Column</vt:lpstr>
      <vt:lpstr>Title - Center</vt:lpstr>
      <vt:lpstr>Bullets</vt:lpstr>
      <vt:lpstr>Title - Top</vt:lpstr>
      <vt:lpstr>Photo - Horizontal</vt:lpstr>
      <vt:lpstr>Photo - Vertical</vt:lpstr>
      <vt:lpstr>Blank</vt:lpstr>
      <vt:lpstr>Master #19</vt:lpstr>
      <vt:lpstr>Title, Bullets &amp; Photo</vt:lpstr>
      <vt:lpstr>1_Title &amp; Bullets</vt:lpstr>
      <vt:lpstr>1_Blank</vt:lpstr>
      <vt:lpstr>Master #20</vt:lpstr>
      <vt:lpstr>Master #17</vt:lpstr>
      <vt:lpstr>Master #16</vt:lpstr>
      <vt:lpstr>1_Title &amp; Subtitle</vt:lpstr>
      <vt:lpstr> Family Psychology</vt:lpstr>
      <vt:lpstr>What is Family Psychology </vt:lpstr>
      <vt:lpstr>Major focus</vt:lpstr>
      <vt:lpstr>History</vt:lpstr>
      <vt:lpstr>Scope</vt:lpstr>
      <vt:lpstr>Main Theories</vt:lpstr>
      <vt:lpstr>Typical Techniques</vt:lpstr>
      <vt:lpstr>Sub-Areas</vt:lpstr>
      <vt:lpstr>The effectiveness of Family Psychology</vt:lpstr>
      <vt:lpstr>Current Issues</vt:lpstr>
      <vt:lpstr>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Role of the Therapist in the Process and Outcomes of   Child and Adolescent Psychotherapy</dc:title>
  <dc:creator>Bill</dc:creator>
  <cp:lastModifiedBy>Leary, Emily</cp:lastModifiedBy>
  <cp:revision>176</cp:revision>
  <dcterms:created xsi:type="dcterms:W3CDTF">2010-11-05T11:53:22Z</dcterms:created>
  <dcterms:modified xsi:type="dcterms:W3CDTF">2013-05-17T20:58:39Z</dcterms:modified>
</cp:coreProperties>
</file>