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9"/>
  </p:notesMasterIdLst>
  <p:sldIdLst>
    <p:sldId id="283" r:id="rId2"/>
    <p:sldId id="288" r:id="rId3"/>
    <p:sldId id="289" r:id="rId4"/>
    <p:sldId id="291" r:id="rId5"/>
    <p:sldId id="293" r:id="rId6"/>
    <p:sldId id="295" r:id="rId7"/>
    <p:sldId id="297" r:id="rId8"/>
    <p:sldId id="296" r:id="rId9"/>
    <p:sldId id="282" r:id="rId10"/>
    <p:sldId id="285" r:id="rId11"/>
    <p:sldId id="258" r:id="rId12"/>
    <p:sldId id="259" r:id="rId13"/>
    <p:sldId id="276" r:id="rId14"/>
    <p:sldId id="298" r:id="rId15"/>
    <p:sldId id="299" r:id="rId16"/>
    <p:sldId id="275" r:id="rId17"/>
    <p:sldId id="294" r:id="rId18"/>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Verdana" charset="0"/>
        <a:ea typeface="+mn-ea"/>
        <a:cs typeface="+mn-cs"/>
      </a:defRPr>
    </a:lvl1pPr>
    <a:lvl2pPr marL="457200" algn="l" rtl="0" eaLnBrk="0" fontAlgn="base" hangingPunct="0">
      <a:spcBef>
        <a:spcPct val="0"/>
      </a:spcBef>
      <a:spcAft>
        <a:spcPct val="0"/>
      </a:spcAft>
      <a:defRPr kern="1200">
        <a:solidFill>
          <a:schemeClr val="tx1"/>
        </a:solidFill>
        <a:latin typeface="Verdana" charset="0"/>
        <a:ea typeface="+mn-ea"/>
        <a:cs typeface="+mn-cs"/>
      </a:defRPr>
    </a:lvl2pPr>
    <a:lvl3pPr marL="914400" algn="l" rtl="0" eaLnBrk="0" fontAlgn="base" hangingPunct="0">
      <a:spcBef>
        <a:spcPct val="0"/>
      </a:spcBef>
      <a:spcAft>
        <a:spcPct val="0"/>
      </a:spcAft>
      <a:defRPr kern="1200">
        <a:solidFill>
          <a:schemeClr val="tx1"/>
        </a:solidFill>
        <a:latin typeface="Verdana" charset="0"/>
        <a:ea typeface="+mn-ea"/>
        <a:cs typeface="+mn-cs"/>
      </a:defRPr>
    </a:lvl3pPr>
    <a:lvl4pPr marL="1371600" algn="l" rtl="0" eaLnBrk="0" fontAlgn="base" hangingPunct="0">
      <a:spcBef>
        <a:spcPct val="0"/>
      </a:spcBef>
      <a:spcAft>
        <a:spcPct val="0"/>
      </a:spcAft>
      <a:defRPr kern="1200">
        <a:solidFill>
          <a:schemeClr val="tx1"/>
        </a:solidFill>
        <a:latin typeface="Verdana" charset="0"/>
        <a:ea typeface="+mn-ea"/>
        <a:cs typeface="+mn-cs"/>
      </a:defRPr>
    </a:lvl4pPr>
    <a:lvl5pPr marL="1828800" algn="l" rtl="0" eaLnBrk="0" fontAlgn="base" hangingPunct="0">
      <a:spcBef>
        <a:spcPct val="0"/>
      </a:spcBef>
      <a:spcAft>
        <a:spcPct val="0"/>
      </a:spcAft>
      <a:defRPr kern="1200">
        <a:solidFill>
          <a:schemeClr val="tx1"/>
        </a:solidFill>
        <a:latin typeface="Verdana" charset="0"/>
        <a:ea typeface="+mn-ea"/>
        <a:cs typeface="+mn-cs"/>
      </a:defRPr>
    </a:lvl5pPr>
    <a:lvl6pPr marL="2286000" algn="l" defTabSz="457200" rtl="0" eaLnBrk="1" latinLnBrk="0" hangingPunct="1">
      <a:defRPr kern="1200">
        <a:solidFill>
          <a:schemeClr val="tx1"/>
        </a:solidFill>
        <a:latin typeface="Verdana" charset="0"/>
        <a:ea typeface="+mn-ea"/>
        <a:cs typeface="+mn-cs"/>
      </a:defRPr>
    </a:lvl6pPr>
    <a:lvl7pPr marL="2743200" algn="l" defTabSz="457200" rtl="0" eaLnBrk="1" latinLnBrk="0" hangingPunct="1">
      <a:defRPr kern="1200">
        <a:solidFill>
          <a:schemeClr val="tx1"/>
        </a:solidFill>
        <a:latin typeface="Verdana" charset="0"/>
        <a:ea typeface="+mn-ea"/>
        <a:cs typeface="+mn-cs"/>
      </a:defRPr>
    </a:lvl7pPr>
    <a:lvl8pPr marL="3200400" algn="l" defTabSz="457200" rtl="0" eaLnBrk="1" latinLnBrk="0" hangingPunct="1">
      <a:defRPr kern="1200">
        <a:solidFill>
          <a:schemeClr val="tx1"/>
        </a:solidFill>
        <a:latin typeface="Verdana" charset="0"/>
        <a:ea typeface="+mn-ea"/>
        <a:cs typeface="+mn-cs"/>
      </a:defRPr>
    </a:lvl8pPr>
    <a:lvl9pPr marL="3657600" algn="l" defTabSz="457200" rtl="0" eaLnBrk="1" latinLnBrk="0" hangingPunct="1">
      <a:defRPr kern="1200">
        <a:solidFill>
          <a:schemeClr val="tx1"/>
        </a:solidFill>
        <a:latin typeface="Verdana"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7191" autoAdjust="0"/>
    <p:restoredTop sz="94728" autoAdjust="0"/>
  </p:normalViewPr>
  <p:slideViewPr>
    <p:cSldViewPr>
      <p:cViewPr varScale="1">
        <p:scale>
          <a:sx n="103" d="100"/>
          <a:sy n="103" d="100"/>
        </p:scale>
        <p:origin x="-66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Verdana" pitchFamily="34"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BFB7A2A4-8C82-6E44-A9F5-7868BA4627A3}" type="datetimeFigureOut">
              <a:rPr lang="en-US"/>
              <a:pPr/>
              <a:t>6/10/2013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Verdana" pitchFamily="34"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5E0E1336-495B-BE4A-BFF9-023ACFD3A576}" type="slidenum">
              <a:rPr lang="en-US"/>
              <a:pPr/>
              <a:t>‹#›</a:t>
            </a:fld>
            <a:endParaRPr lang="en-US"/>
          </a:p>
        </p:txBody>
      </p:sp>
    </p:spTree>
    <p:extLst>
      <p:ext uri="{BB962C8B-B14F-4D97-AF65-F5344CB8AC3E}">
        <p14:creationId xmlns:p14="http://schemas.microsoft.com/office/powerpoint/2010/main" val="46792814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ヒラギノ角ゴ Pro W3" charset="-128"/>
        <a:cs typeface="+mn-cs"/>
      </a:defRPr>
    </a:lvl2pPr>
    <a:lvl3pPr marL="914400" algn="l" rtl="0" eaLnBrk="0" fontAlgn="base" hangingPunct="0">
      <a:spcBef>
        <a:spcPct val="30000"/>
      </a:spcBef>
      <a:spcAft>
        <a:spcPct val="0"/>
      </a:spcAft>
      <a:defRPr sz="1200" kern="1200">
        <a:solidFill>
          <a:schemeClr val="tx1"/>
        </a:solidFill>
        <a:latin typeface="+mn-lt"/>
        <a:ea typeface="ヒラギノ角ゴ Pro W3" charset="-128"/>
        <a:cs typeface="+mn-cs"/>
      </a:defRPr>
    </a:lvl3pPr>
    <a:lvl4pPr marL="1371600" algn="l" rtl="0" eaLnBrk="0" fontAlgn="base" hangingPunct="0">
      <a:spcBef>
        <a:spcPct val="30000"/>
      </a:spcBef>
      <a:spcAft>
        <a:spcPct val="0"/>
      </a:spcAft>
      <a:defRPr sz="1200" kern="1200">
        <a:solidFill>
          <a:schemeClr val="tx1"/>
        </a:solidFill>
        <a:latin typeface="+mn-lt"/>
        <a:ea typeface="ヒラギノ角ゴ Pro W3" charset="-128"/>
        <a:cs typeface="+mn-cs"/>
      </a:defRPr>
    </a:lvl4pPr>
    <a:lvl5pPr marL="1828800" algn="l" rtl="0" eaLnBrk="0" fontAlgn="base" hangingPunct="0">
      <a:spcBef>
        <a:spcPct val="30000"/>
      </a:spcBef>
      <a:spcAft>
        <a:spcPct val="0"/>
      </a:spcAft>
      <a:defRPr sz="1200" kern="1200">
        <a:solidFill>
          <a:schemeClr val="tx1"/>
        </a:solidFill>
        <a:latin typeface="+mn-lt"/>
        <a:ea typeface="ヒラギノ角ゴ Pro W3"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8763" cy="6851650"/>
            <a:chOff x="1" y="0"/>
            <a:chExt cx="5763" cy="4316"/>
          </a:xfrm>
        </p:grpSpPr>
        <p:sp>
          <p:nvSpPr>
            <p:cNvPr id="5" name="Freeform 3"/>
            <p:cNvSpPr>
              <a:spLocks/>
            </p:cNvSpPr>
            <p:nvPr/>
          </p:nvSpPr>
          <p:spPr bwMode="hidden">
            <a:xfrm>
              <a:off x="5045" y="2626"/>
              <a:ext cx="719" cy="1690"/>
            </a:xfrm>
            <a:custGeom>
              <a:avLst/>
              <a:gdLst>
                <a:gd name="T0" fmla="*/ 717 w 717"/>
                <a:gd name="T1" fmla="*/ 72 h 1690"/>
                <a:gd name="T2" fmla="*/ 717 w 717"/>
                <a:gd name="T3" fmla="*/ 0 h 1690"/>
                <a:gd name="T4" fmla="*/ 699 w 717"/>
                <a:gd name="T5" fmla="*/ 101 h 1690"/>
                <a:gd name="T6" fmla="*/ 675 w 717"/>
                <a:gd name="T7" fmla="*/ 209 h 1690"/>
                <a:gd name="T8" fmla="*/ 627 w 717"/>
                <a:gd name="T9" fmla="*/ 389 h 1690"/>
                <a:gd name="T10" fmla="*/ 574 w 717"/>
                <a:gd name="T11" fmla="*/ 569 h 1690"/>
                <a:gd name="T12" fmla="*/ 502 w 717"/>
                <a:gd name="T13" fmla="*/ 749 h 1690"/>
                <a:gd name="T14" fmla="*/ 424 w 717"/>
                <a:gd name="T15" fmla="*/ 935 h 1690"/>
                <a:gd name="T16" fmla="*/ 334 w 717"/>
                <a:gd name="T17" fmla="*/ 1121 h 1690"/>
                <a:gd name="T18" fmla="*/ 233 w 717"/>
                <a:gd name="T19" fmla="*/ 1312 h 1690"/>
                <a:gd name="T20" fmla="*/ 125 w 717"/>
                <a:gd name="T21" fmla="*/ 1498 h 1690"/>
                <a:gd name="T22" fmla="*/ 0 w 717"/>
                <a:gd name="T23" fmla="*/ 1690 h 1690"/>
                <a:gd name="T24" fmla="*/ 11 w 717"/>
                <a:gd name="T25" fmla="*/ 1690 h 1690"/>
                <a:gd name="T26" fmla="*/ 137 w 717"/>
                <a:gd name="T27" fmla="*/ 1498 h 1690"/>
                <a:gd name="T28" fmla="*/ 245 w 717"/>
                <a:gd name="T29" fmla="*/ 1312 h 1690"/>
                <a:gd name="T30" fmla="*/ 346 w 717"/>
                <a:gd name="T31" fmla="*/ 1121 h 1690"/>
                <a:gd name="T32" fmla="*/ 436 w 717"/>
                <a:gd name="T33" fmla="*/ 935 h 1690"/>
                <a:gd name="T34" fmla="*/ 514 w 717"/>
                <a:gd name="T35" fmla="*/ 749 h 1690"/>
                <a:gd name="T36" fmla="*/ 585 w 717"/>
                <a:gd name="T37" fmla="*/ 569 h 1690"/>
                <a:gd name="T38" fmla="*/ 639 w 717"/>
                <a:gd name="T39" fmla="*/ 389 h 1690"/>
                <a:gd name="T40" fmla="*/ 687 w 717"/>
                <a:gd name="T41" fmla="*/ 209 h 1690"/>
                <a:gd name="T42" fmla="*/ 705 w 717"/>
                <a:gd name="T43" fmla="*/ 143 h 1690"/>
                <a:gd name="T44" fmla="*/ 717 w 717"/>
                <a:gd name="T45" fmla="*/ 72 h 1690"/>
                <a:gd name="T46" fmla="*/ 717 w 717"/>
                <a:gd name="T47" fmla="*/ 72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6" name="Freeform 4"/>
            <p:cNvSpPr>
              <a:spLocks/>
            </p:cNvSpPr>
            <p:nvPr/>
          </p:nvSpPr>
          <p:spPr bwMode="hidden">
            <a:xfrm>
              <a:off x="5386" y="3794"/>
              <a:ext cx="378" cy="522"/>
            </a:xfrm>
            <a:custGeom>
              <a:avLst/>
              <a:gdLst>
                <a:gd name="T0" fmla="*/ 377 w 377"/>
                <a:gd name="T1" fmla="*/ 0 h 522"/>
                <a:gd name="T2" fmla="*/ 293 w 377"/>
                <a:gd name="T3" fmla="*/ 132 h 522"/>
                <a:gd name="T4" fmla="*/ 204 w 377"/>
                <a:gd name="T5" fmla="*/ 264 h 522"/>
                <a:gd name="T6" fmla="*/ 102 w 377"/>
                <a:gd name="T7" fmla="*/ 396 h 522"/>
                <a:gd name="T8" fmla="*/ 0 w 377"/>
                <a:gd name="T9" fmla="*/ 522 h 522"/>
                <a:gd name="T10" fmla="*/ 12 w 377"/>
                <a:gd name="T11" fmla="*/ 522 h 522"/>
                <a:gd name="T12" fmla="*/ 114 w 377"/>
                <a:gd name="T13" fmla="*/ 402 h 522"/>
                <a:gd name="T14" fmla="*/ 204 w 377"/>
                <a:gd name="T15" fmla="*/ 282 h 522"/>
                <a:gd name="T16" fmla="*/ 377 w 377"/>
                <a:gd name="T17" fmla="*/ 24 h 522"/>
                <a:gd name="T18" fmla="*/ 377 w 377"/>
                <a:gd name="T19" fmla="*/ 0 h 522"/>
                <a:gd name="T20" fmla="*/ 377 w 377"/>
                <a:gd name="T21"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7" name="Freeform 5"/>
            <p:cNvSpPr>
              <a:spLocks/>
            </p:cNvSpPr>
            <p:nvPr/>
          </p:nvSpPr>
          <p:spPr bwMode="hidden">
            <a:xfrm>
              <a:off x="5680" y="4214"/>
              <a:ext cx="84" cy="102"/>
            </a:xfrm>
            <a:custGeom>
              <a:avLst/>
              <a:gdLst>
                <a:gd name="T0" fmla="*/ 0 w 84"/>
                <a:gd name="T1" fmla="*/ 102 h 102"/>
                <a:gd name="T2" fmla="*/ 18 w 84"/>
                <a:gd name="T3" fmla="*/ 102 h 102"/>
                <a:gd name="T4" fmla="*/ 48 w 84"/>
                <a:gd name="T5" fmla="*/ 60 h 102"/>
                <a:gd name="T6" fmla="*/ 84 w 84"/>
                <a:gd name="T7" fmla="*/ 24 h 102"/>
                <a:gd name="T8" fmla="*/ 84 w 84"/>
                <a:gd name="T9" fmla="*/ 0 h 102"/>
                <a:gd name="T10" fmla="*/ 42 w 84"/>
                <a:gd name="T11" fmla="*/ 54 h 102"/>
                <a:gd name="T12" fmla="*/ 0 w 84"/>
                <a:gd name="T13" fmla="*/ 102 h 102"/>
                <a:gd name="T14" fmla="*/ 0 w 84"/>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grpSp>
          <p:nvGrpSpPr>
            <p:cNvPr id="8" name="Group 6"/>
            <p:cNvGrpSpPr>
              <a:grpSpLocks/>
            </p:cNvGrpSpPr>
            <p:nvPr/>
          </p:nvGrpSpPr>
          <p:grpSpPr bwMode="auto">
            <a:xfrm>
              <a:off x="288" y="0"/>
              <a:ext cx="5098" cy="4316"/>
              <a:chOff x="288" y="0"/>
              <a:chExt cx="5098" cy="4316"/>
            </a:xfrm>
          </p:grpSpPr>
          <p:sp>
            <p:nvSpPr>
              <p:cNvPr id="28" name="Freeform 7"/>
              <p:cNvSpPr>
                <a:spLocks/>
              </p:cNvSpPr>
              <p:nvPr userDrawn="1"/>
            </p:nvSpPr>
            <p:spPr bwMode="hidden">
              <a:xfrm>
                <a:off x="2789" y="0"/>
                <a:ext cx="72" cy="4316"/>
              </a:xfrm>
              <a:custGeom>
                <a:avLst/>
                <a:gdLst>
                  <a:gd name="T0" fmla="*/ 0 w 72"/>
                  <a:gd name="T1" fmla="*/ 0 h 4316"/>
                  <a:gd name="T2" fmla="*/ 60 w 72"/>
                  <a:gd name="T3" fmla="*/ 4316 h 4316"/>
                  <a:gd name="T4" fmla="*/ 72 w 72"/>
                  <a:gd name="T5" fmla="*/ 4316 h 4316"/>
                  <a:gd name="T6" fmla="*/ 12 w 72"/>
                  <a:gd name="T7" fmla="*/ 0 h 4316"/>
                  <a:gd name="T8" fmla="*/ 0 w 72"/>
                  <a:gd name="T9" fmla="*/ 0 h 4316"/>
                  <a:gd name="T10" fmla="*/ 0 w 72"/>
                  <a:gd name="T11" fmla="*/ 0 h 4316"/>
                </a:gdLst>
                <a:ahLst/>
                <a:cxnLst>
                  <a:cxn ang="0">
                    <a:pos x="T0" y="T1"/>
                  </a:cxn>
                  <a:cxn ang="0">
                    <a:pos x="T2" y="T3"/>
                  </a:cxn>
                  <a:cxn ang="0">
                    <a:pos x="T4" y="T5"/>
                  </a:cxn>
                  <a:cxn ang="0">
                    <a:pos x="T6" y="T7"/>
                  </a:cxn>
                  <a:cxn ang="0">
                    <a:pos x="T8" y="T9"/>
                  </a:cxn>
                  <a:cxn ang="0">
                    <a:pos x="T10" y="T11"/>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29" name="Freeform 8"/>
              <p:cNvSpPr>
                <a:spLocks/>
              </p:cNvSpPr>
              <p:nvPr userDrawn="1"/>
            </p:nvSpPr>
            <p:spPr bwMode="hidden">
              <a:xfrm>
                <a:off x="3089" y="0"/>
                <a:ext cx="174" cy="4316"/>
              </a:xfrm>
              <a:custGeom>
                <a:avLst/>
                <a:gdLst>
                  <a:gd name="T0" fmla="*/ 24 w 174"/>
                  <a:gd name="T1" fmla="*/ 0 h 4316"/>
                  <a:gd name="T2" fmla="*/ 12 w 174"/>
                  <a:gd name="T3" fmla="*/ 0 h 4316"/>
                  <a:gd name="T4" fmla="*/ 42 w 174"/>
                  <a:gd name="T5" fmla="*/ 216 h 4316"/>
                  <a:gd name="T6" fmla="*/ 72 w 174"/>
                  <a:gd name="T7" fmla="*/ 444 h 4316"/>
                  <a:gd name="T8" fmla="*/ 96 w 174"/>
                  <a:gd name="T9" fmla="*/ 689 h 4316"/>
                  <a:gd name="T10" fmla="*/ 120 w 174"/>
                  <a:gd name="T11" fmla="*/ 947 h 4316"/>
                  <a:gd name="T12" fmla="*/ 132 w 174"/>
                  <a:gd name="T13" fmla="*/ 1211 h 4316"/>
                  <a:gd name="T14" fmla="*/ 150 w 174"/>
                  <a:gd name="T15" fmla="*/ 1487 h 4316"/>
                  <a:gd name="T16" fmla="*/ 156 w 174"/>
                  <a:gd name="T17" fmla="*/ 1768 h 4316"/>
                  <a:gd name="T18" fmla="*/ 162 w 174"/>
                  <a:gd name="T19" fmla="*/ 2062 h 4316"/>
                  <a:gd name="T20" fmla="*/ 156 w 174"/>
                  <a:gd name="T21" fmla="*/ 2644 h 4316"/>
                  <a:gd name="T22" fmla="*/ 126 w 174"/>
                  <a:gd name="T23" fmla="*/ 3225 h 4316"/>
                  <a:gd name="T24" fmla="*/ 108 w 174"/>
                  <a:gd name="T25" fmla="*/ 3507 h 4316"/>
                  <a:gd name="T26" fmla="*/ 78 w 174"/>
                  <a:gd name="T27" fmla="*/ 3788 h 4316"/>
                  <a:gd name="T28" fmla="*/ 42 w 174"/>
                  <a:gd name="T29" fmla="*/ 4058 h 4316"/>
                  <a:gd name="T30" fmla="*/ 0 w 174"/>
                  <a:gd name="T31" fmla="*/ 4316 h 4316"/>
                  <a:gd name="T32" fmla="*/ 12 w 174"/>
                  <a:gd name="T33" fmla="*/ 4316 h 4316"/>
                  <a:gd name="T34" fmla="*/ 54 w 174"/>
                  <a:gd name="T35" fmla="*/ 4058 h 4316"/>
                  <a:gd name="T36" fmla="*/ 90 w 174"/>
                  <a:gd name="T37" fmla="*/ 3782 h 4316"/>
                  <a:gd name="T38" fmla="*/ 120 w 174"/>
                  <a:gd name="T39" fmla="*/ 3507 h 4316"/>
                  <a:gd name="T40" fmla="*/ 138 w 174"/>
                  <a:gd name="T41" fmla="*/ 3219 h 4316"/>
                  <a:gd name="T42" fmla="*/ 168 w 174"/>
                  <a:gd name="T43" fmla="*/ 2638 h 4316"/>
                  <a:gd name="T44" fmla="*/ 174 w 174"/>
                  <a:gd name="T45" fmla="*/ 2056 h 4316"/>
                  <a:gd name="T46" fmla="*/ 168 w 174"/>
                  <a:gd name="T47" fmla="*/ 1768 h 4316"/>
                  <a:gd name="T48" fmla="*/ 162 w 174"/>
                  <a:gd name="T49" fmla="*/ 1487 h 4316"/>
                  <a:gd name="T50" fmla="*/ 144 w 174"/>
                  <a:gd name="T51" fmla="*/ 1211 h 4316"/>
                  <a:gd name="T52" fmla="*/ 132 w 174"/>
                  <a:gd name="T53" fmla="*/ 941 h 4316"/>
                  <a:gd name="T54" fmla="*/ 108 w 174"/>
                  <a:gd name="T55" fmla="*/ 689 h 4316"/>
                  <a:gd name="T56" fmla="*/ 84 w 174"/>
                  <a:gd name="T57" fmla="*/ 444 h 4316"/>
                  <a:gd name="T58" fmla="*/ 54 w 174"/>
                  <a:gd name="T59" fmla="*/ 216 h 4316"/>
                  <a:gd name="T60" fmla="*/ 24 w 174"/>
                  <a:gd name="T61" fmla="*/ 0 h 4316"/>
                  <a:gd name="T62" fmla="*/ 24 w 174"/>
                  <a:gd name="T63"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30" name="Freeform 9"/>
              <p:cNvSpPr>
                <a:spLocks/>
              </p:cNvSpPr>
              <p:nvPr userDrawn="1"/>
            </p:nvSpPr>
            <p:spPr bwMode="hidden">
              <a:xfrm>
                <a:off x="3358" y="0"/>
                <a:ext cx="337" cy="4316"/>
              </a:xfrm>
              <a:custGeom>
                <a:avLst/>
                <a:gdLst>
                  <a:gd name="T0" fmla="*/ 329 w 335"/>
                  <a:gd name="T1" fmla="*/ 2014 h 4316"/>
                  <a:gd name="T2" fmla="*/ 317 w 335"/>
                  <a:gd name="T3" fmla="*/ 1726 h 4316"/>
                  <a:gd name="T4" fmla="*/ 293 w 335"/>
                  <a:gd name="T5" fmla="*/ 1445 h 4316"/>
                  <a:gd name="T6" fmla="*/ 263 w 335"/>
                  <a:gd name="T7" fmla="*/ 1175 h 4316"/>
                  <a:gd name="T8" fmla="*/ 228 w 335"/>
                  <a:gd name="T9" fmla="*/ 917 h 4316"/>
                  <a:gd name="T10" fmla="*/ 186 w 335"/>
                  <a:gd name="T11" fmla="*/ 665 h 4316"/>
                  <a:gd name="T12" fmla="*/ 132 w 335"/>
                  <a:gd name="T13" fmla="*/ 432 h 4316"/>
                  <a:gd name="T14" fmla="*/ 78 w 335"/>
                  <a:gd name="T15" fmla="*/ 204 h 4316"/>
                  <a:gd name="T16" fmla="*/ 12 w 335"/>
                  <a:gd name="T17" fmla="*/ 0 h 4316"/>
                  <a:gd name="T18" fmla="*/ 0 w 335"/>
                  <a:gd name="T19" fmla="*/ 0 h 4316"/>
                  <a:gd name="T20" fmla="*/ 66 w 335"/>
                  <a:gd name="T21" fmla="*/ 204 h 4316"/>
                  <a:gd name="T22" fmla="*/ 120 w 335"/>
                  <a:gd name="T23" fmla="*/ 432 h 4316"/>
                  <a:gd name="T24" fmla="*/ 174 w 335"/>
                  <a:gd name="T25" fmla="*/ 665 h 4316"/>
                  <a:gd name="T26" fmla="*/ 216 w 335"/>
                  <a:gd name="T27" fmla="*/ 917 h 4316"/>
                  <a:gd name="T28" fmla="*/ 251 w 335"/>
                  <a:gd name="T29" fmla="*/ 1175 h 4316"/>
                  <a:gd name="T30" fmla="*/ 281 w 335"/>
                  <a:gd name="T31" fmla="*/ 1445 h 4316"/>
                  <a:gd name="T32" fmla="*/ 305 w 335"/>
                  <a:gd name="T33" fmla="*/ 1726 h 4316"/>
                  <a:gd name="T34" fmla="*/ 317 w 335"/>
                  <a:gd name="T35" fmla="*/ 2014 h 4316"/>
                  <a:gd name="T36" fmla="*/ 323 w 335"/>
                  <a:gd name="T37" fmla="*/ 2314 h 4316"/>
                  <a:gd name="T38" fmla="*/ 317 w 335"/>
                  <a:gd name="T39" fmla="*/ 2608 h 4316"/>
                  <a:gd name="T40" fmla="*/ 305 w 335"/>
                  <a:gd name="T41" fmla="*/ 2907 h 4316"/>
                  <a:gd name="T42" fmla="*/ 281 w 335"/>
                  <a:gd name="T43" fmla="*/ 3201 h 4316"/>
                  <a:gd name="T44" fmla="*/ 257 w 335"/>
                  <a:gd name="T45" fmla="*/ 3489 h 4316"/>
                  <a:gd name="T46" fmla="*/ 216 w 335"/>
                  <a:gd name="T47" fmla="*/ 3777 h 4316"/>
                  <a:gd name="T48" fmla="*/ 174 w 335"/>
                  <a:gd name="T49" fmla="*/ 4052 h 4316"/>
                  <a:gd name="T50" fmla="*/ 120 w 335"/>
                  <a:gd name="T51" fmla="*/ 4316 h 4316"/>
                  <a:gd name="T52" fmla="*/ 132 w 335"/>
                  <a:gd name="T53" fmla="*/ 4316 h 4316"/>
                  <a:gd name="T54" fmla="*/ 186 w 335"/>
                  <a:gd name="T55" fmla="*/ 4052 h 4316"/>
                  <a:gd name="T56" fmla="*/ 228 w 335"/>
                  <a:gd name="T57" fmla="*/ 3777 h 4316"/>
                  <a:gd name="T58" fmla="*/ 269 w 335"/>
                  <a:gd name="T59" fmla="*/ 3489 h 4316"/>
                  <a:gd name="T60" fmla="*/ 293 w 335"/>
                  <a:gd name="T61" fmla="*/ 3201 h 4316"/>
                  <a:gd name="T62" fmla="*/ 317 w 335"/>
                  <a:gd name="T63" fmla="*/ 2907 h 4316"/>
                  <a:gd name="T64" fmla="*/ 329 w 335"/>
                  <a:gd name="T65" fmla="*/ 2608 h 4316"/>
                  <a:gd name="T66" fmla="*/ 335 w 335"/>
                  <a:gd name="T67" fmla="*/ 2314 h 4316"/>
                  <a:gd name="T68" fmla="*/ 329 w 335"/>
                  <a:gd name="T69" fmla="*/ 2014 h 4316"/>
                  <a:gd name="T70" fmla="*/ 329 w 335"/>
                  <a:gd name="T71" fmla="*/ 201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31" name="Freeform 10"/>
              <p:cNvSpPr>
                <a:spLocks/>
              </p:cNvSpPr>
              <p:nvPr userDrawn="1"/>
            </p:nvSpPr>
            <p:spPr bwMode="hidden">
              <a:xfrm>
                <a:off x="3676" y="0"/>
                <a:ext cx="427" cy="4316"/>
              </a:xfrm>
              <a:custGeom>
                <a:avLst/>
                <a:gdLst>
                  <a:gd name="T0" fmla="*/ 413 w 425"/>
                  <a:gd name="T1" fmla="*/ 1924 h 4316"/>
                  <a:gd name="T2" fmla="*/ 395 w 425"/>
                  <a:gd name="T3" fmla="*/ 1690 h 4316"/>
                  <a:gd name="T4" fmla="*/ 365 w 425"/>
                  <a:gd name="T5" fmla="*/ 1457 h 4316"/>
                  <a:gd name="T6" fmla="*/ 329 w 425"/>
                  <a:gd name="T7" fmla="*/ 1229 h 4316"/>
                  <a:gd name="T8" fmla="*/ 281 w 425"/>
                  <a:gd name="T9" fmla="*/ 1001 h 4316"/>
                  <a:gd name="T10" fmla="*/ 227 w 425"/>
                  <a:gd name="T11" fmla="*/ 761 h 4316"/>
                  <a:gd name="T12" fmla="*/ 162 w 425"/>
                  <a:gd name="T13" fmla="*/ 522 h 4316"/>
                  <a:gd name="T14" fmla="*/ 90 w 425"/>
                  <a:gd name="T15" fmla="*/ 270 h 4316"/>
                  <a:gd name="T16" fmla="*/ 12 w 425"/>
                  <a:gd name="T17" fmla="*/ 0 h 4316"/>
                  <a:gd name="T18" fmla="*/ 0 w 425"/>
                  <a:gd name="T19" fmla="*/ 0 h 4316"/>
                  <a:gd name="T20" fmla="*/ 84 w 425"/>
                  <a:gd name="T21" fmla="*/ 270 h 4316"/>
                  <a:gd name="T22" fmla="*/ 156 w 425"/>
                  <a:gd name="T23" fmla="*/ 522 h 4316"/>
                  <a:gd name="T24" fmla="*/ 216 w 425"/>
                  <a:gd name="T25" fmla="*/ 767 h 4316"/>
                  <a:gd name="T26" fmla="*/ 275 w 425"/>
                  <a:gd name="T27" fmla="*/ 1001 h 4316"/>
                  <a:gd name="T28" fmla="*/ 317 w 425"/>
                  <a:gd name="T29" fmla="*/ 1235 h 4316"/>
                  <a:gd name="T30" fmla="*/ 353 w 425"/>
                  <a:gd name="T31" fmla="*/ 1463 h 4316"/>
                  <a:gd name="T32" fmla="*/ 383 w 425"/>
                  <a:gd name="T33" fmla="*/ 1690 h 4316"/>
                  <a:gd name="T34" fmla="*/ 401 w 425"/>
                  <a:gd name="T35" fmla="*/ 1924 h 4316"/>
                  <a:gd name="T36" fmla="*/ 413 w 425"/>
                  <a:gd name="T37" fmla="*/ 2188 h 4316"/>
                  <a:gd name="T38" fmla="*/ 407 w 425"/>
                  <a:gd name="T39" fmla="*/ 2458 h 4316"/>
                  <a:gd name="T40" fmla="*/ 395 w 425"/>
                  <a:gd name="T41" fmla="*/ 2733 h 4316"/>
                  <a:gd name="T42" fmla="*/ 365 w 425"/>
                  <a:gd name="T43" fmla="*/ 3021 h 4316"/>
                  <a:gd name="T44" fmla="*/ 329 w 425"/>
                  <a:gd name="T45" fmla="*/ 3321 h 4316"/>
                  <a:gd name="T46" fmla="*/ 275 w 425"/>
                  <a:gd name="T47" fmla="*/ 3639 h 4316"/>
                  <a:gd name="T48" fmla="*/ 204 w 425"/>
                  <a:gd name="T49" fmla="*/ 3968 h 4316"/>
                  <a:gd name="T50" fmla="*/ 126 w 425"/>
                  <a:gd name="T51" fmla="*/ 4316 h 4316"/>
                  <a:gd name="T52" fmla="*/ 138 w 425"/>
                  <a:gd name="T53" fmla="*/ 4316 h 4316"/>
                  <a:gd name="T54" fmla="*/ 216 w 425"/>
                  <a:gd name="T55" fmla="*/ 3968 h 4316"/>
                  <a:gd name="T56" fmla="*/ 287 w 425"/>
                  <a:gd name="T57" fmla="*/ 3639 h 4316"/>
                  <a:gd name="T58" fmla="*/ 341 w 425"/>
                  <a:gd name="T59" fmla="*/ 3321 h 4316"/>
                  <a:gd name="T60" fmla="*/ 377 w 425"/>
                  <a:gd name="T61" fmla="*/ 3021 h 4316"/>
                  <a:gd name="T62" fmla="*/ 407 w 425"/>
                  <a:gd name="T63" fmla="*/ 2733 h 4316"/>
                  <a:gd name="T64" fmla="*/ 419 w 425"/>
                  <a:gd name="T65" fmla="*/ 2458 h 4316"/>
                  <a:gd name="T66" fmla="*/ 425 w 425"/>
                  <a:gd name="T67" fmla="*/ 2188 h 4316"/>
                  <a:gd name="T68" fmla="*/ 413 w 425"/>
                  <a:gd name="T69" fmla="*/ 1924 h 4316"/>
                  <a:gd name="T70" fmla="*/ 413 w 425"/>
                  <a:gd name="T71" fmla="*/ 192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32" name="Freeform 11"/>
              <p:cNvSpPr>
                <a:spLocks/>
              </p:cNvSpPr>
              <p:nvPr userDrawn="1"/>
            </p:nvSpPr>
            <p:spPr bwMode="hidden">
              <a:xfrm>
                <a:off x="3946" y="0"/>
                <a:ext cx="558" cy="4316"/>
              </a:xfrm>
              <a:custGeom>
                <a:avLst/>
                <a:gdLst>
                  <a:gd name="T0" fmla="*/ 556 w 556"/>
                  <a:gd name="T1" fmla="*/ 2020 h 4316"/>
                  <a:gd name="T2" fmla="*/ 538 w 556"/>
                  <a:gd name="T3" fmla="*/ 1732 h 4316"/>
                  <a:gd name="T4" fmla="*/ 503 w 556"/>
                  <a:gd name="T5" fmla="*/ 1445 h 4316"/>
                  <a:gd name="T6" fmla="*/ 455 w 556"/>
                  <a:gd name="T7" fmla="*/ 1175 h 4316"/>
                  <a:gd name="T8" fmla="*/ 395 w 556"/>
                  <a:gd name="T9" fmla="*/ 911 h 4316"/>
                  <a:gd name="T10" fmla="*/ 317 w 556"/>
                  <a:gd name="T11" fmla="*/ 659 h 4316"/>
                  <a:gd name="T12" fmla="*/ 228 w 556"/>
                  <a:gd name="T13" fmla="*/ 426 h 4316"/>
                  <a:gd name="T14" fmla="*/ 126 w 556"/>
                  <a:gd name="T15" fmla="*/ 204 h 4316"/>
                  <a:gd name="T16" fmla="*/ 12 w 556"/>
                  <a:gd name="T17" fmla="*/ 0 h 4316"/>
                  <a:gd name="T18" fmla="*/ 0 w 556"/>
                  <a:gd name="T19" fmla="*/ 0 h 4316"/>
                  <a:gd name="T20" fmla="*/ 114 w 556"/>
                  <a:gd name="T21" fmla="*/ 204 h 4316"/>
                  <a:gd name="T22" fmla="*/ 216 w 556"/>
                  <a:gd name="T23" fmla="*/ 426 h 4316"/>
                  <a:gd name="T24" fmla="*/ 305 w 556"/>
                  <a:gd name="T25" fmla="*/ 659 h 4316"/>
                  <a:gd name="T26" fmla="*/ 383 w 556"/>
                  <a:gd name="T27" fmla="*/ 911 h 4316"/>
                  <a:gd name="T28" fmla="*/ 443 w 556"/>
                  <a:gd name="T29" fmla="*/ 1175 h 4316"/>
                  <a:gd name="T30" fmla="*/ 491 w 556"/>
                  <a:gd name="T31" fmla="*/ 1445 h 4316"/>
                  <a:gd name="T32" fmla="*/ 526 w 556"/>
                  <a:gd name="T33" fmla="*/ 1732 h 4316"/>
                  <a:gd name="T34" fmla="*/ 544 w 556"/>
                  <a:gd name="T35" fmla="*/ 2020 h 4316"/>
                  <a:gd name="T36" fmla="*/ 544 w 556"/>
                  <a:gd name="T37" fmla="*/ 2326 h 4316"/>
                  <a:gd name="T38" fmla="*/ 532 w 556"/>
                  <a:gd name="T39" fmla="*/ 2632 h 4316"/>
                  <a:gd name="T40" fmla="*/ 503 w 556"/>
                  <a:gd name="T41" fmla="*/ 2931 h 4316"/>
                  <a:gd name="T42" fmla="*/ 455 w 556"/>
                  <a:gd name="T43" fmla="*/ 3225 h 4316"/>
                  <a:gd name="T44" fmla="*/ 389 w 556"/>
                  <a:gd name="T45" fmla="*/ 3513 h 4316"/>
                  <a:gd name="T46" fmla="*/ 311 w 556"/>
                  <a:gd name="T47" fmla="*/ 3788 h 4316"/>
                  <a:gd name="T48" fmla="*/ 216 w 556"/>
                  <a:gd name="T49" fmla="*/ 4058 h 4316"/>
                  <a:gd name="T50" fmla="*/ 102 w 556"/>
                  <a:gd name="T51" fmla="*/ 4316 h 4316"/>
                  <a:gd name="T52" fmla="*/ 114 w 556"/>
                  <a:gd name="T53" fmla="*/ 4316 h 4316"/>
                  <a:gd name="T54" fmla="*/ 228 w 556"/>
                  <a:gd name="T55" fmla="*/ 4058 h 4316"/>
                  <a:gd name="T56" fmla="*/ 323 w 556"/>
                  <a:gd name="T57" fmla="*/ 3788 h 4316"/>
                  <a:gd name="T58" fmla="*/ 401 w 556"/>
                  <a:gd name="T59" fmla="*/ 3513 h 4316"/>
                  <a:gd name="T60" fmla="*/ 467 w 556"/>
                  <a:gd name="T61" fmla="*/ 3225 h 4316"/>
                  <a:gd name="T62" fmla="*/ 515 w 556"/>
                  <a:gd name="T63" fmla="*/ 2931 h 4316"/>
                  <a:gd name="T64" fmla="*/ 544 w 556"/>
                  <a:gd name="T65" fmla="*/ 2632 h 4316"/>
                  <a:gd name="T66" fmla="*/ 556 w 556"/>
                  <a:gd name="T67" fmla="*/ 2326 h 4316"/>
                  <a:gd name="T68" fmla="*/ 556 w 556"/>
                  <a:gd name="T69" fmla="*/ 2020 h 4316"/>
                  <a:gd name="T70" fmla="*/ 556 w 556"/>
                  <a:gd name="T71" fmla="*/ 202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33" name="Freeform 12"/>
              <p:cNvSpPr>
                <a:spLocks/>
              </p:cNvSpPr>
              <p:nvPr userDrawn="1"/>
            </p:nvSpPr>
            <p:spPr bwMode="hidden">
              <a:xfrm>
                <a:off x="4246" y="0"/>
                <a:ext cx="690" cy="4316"/>
              </a:xfrm>
              <a:custGeom>
                <a:avLst/>
                <a:gdLst>
                  <a:gd name="T0" fmla="*/ 688 w 688"/>
                  <a:gd name="T1" fmla="*/ 2086 h 4316"/>
                  <a:gd name="T2" fmla="*/ 670 w 688"/>
                  <a:gd name="T3" fmla="*/ 1810 h 4316"/>
                  <a:gd name="T4" fmla="*/ 634 w 688"/>
                  <a:gd name="T5" fmla="*/ 1541 h 4316"/>
                  <a:gd name="T6" fmla="*/ 574 w 688"/>
                  <a:gd name="T7" fmla="*/ 1271 h 4316"/>
                  <a:gd name="T8" fmla="*/ 497 w 688"/>
                  <a:gd name="T9" fmla="*/ 1007 h 4316"/>
                  <a:gd name="T10" fmla="*/ 401 w 688"/>
                  <a:gd name="T11" fmla="*/ 749 h 4316"/>
                  <a:gd name="T12" fmla="*/ 293 w 688"/>
                  <a:gd name="T13" fmla="*/ 492 h 4316"/>
                  <a:gd name="T14" fmla="*/ 162 w 688"/>
                  <a:gd name="T15" fmla="*/ 240 h 4316"/>
                  <a:gd name="T16" fmla="*/ 12 w 688"/>
                  <a:gd name="T17" fmla="*/ 0 h 4316"/>
                  <a:gd name="T18" fmla="*/ 0 w 688"/>
                  <a:gd name="T19" fmla="*/ 0 h 4316"/>
                  <a:gd name="T20" fmla="*/ 150 w 688"/>
                  <a:gd name="T21" fmla="*/ 240 h 4316"/>
                  <a:gd name="T22" fmla="*/ 281 w 688"/>
                  <a:gd name="T23" fmla="*/ 492 h 4316"/>
                  <a:gd name="T24" fmla="*/ 389 w 688"/>
                  <a:gd name="T25" fmla="*/ 749 h 4316"/>
                  <a:gd name="T26" fmla="*/ 485 w 688"/>
                  <a:gd name="T27" fmla="*/ 1007 h 4316"/>
                  <a:gd name="T28" fmla="*/ 562 w 688"/>
                  <a:gd name="T29" fmla="*/ 1271 h 4316"/>
                  <a:gd name="T30" fmla="*/ 622 w 688"/>
                  <a:gd name="T31" fmla="*/ 1541 h 4316"/>
                  <a:gd name="T32" fmla="*/ 658 w 688"/>
                  <a:gd name="T33" fmla="*/ 1810 h 4316"/>
                  <a:gd name="T34" fmla="*/ 676 w 688"/>
                  <a:gd name="T35" fmla="*/ 2086 h 4316"/>
                  <a:gd name="T36" fmla="*/ 676 w 688"/>
                  <a:gd name="T37" fmla="*/ 2368 h 4316"/>
                  <a:gd name="T38" fmla="*/ 658 w 688"/>
                  <a:gd name="T39" fmla="*/ 2650 h 4316"/>
                  <a:gd name="T40" fmla="*/ 616 w 688"/>
                  <a:gd name="T41" fmla="*/ 2931 h 4316"/>
                  <a:gd name="T42" fmla="*/ 556 w 688"/>
                  <a:gd name="T43" fmla="*/ 3213 h 4316"/>
                  <a:gd name="T44" fmla="*/ 473 w 688"/>
                  <a:gd name="T45" fmla="*/ 3495 h 4316"/>
                  <a:gd name="T46" fmla="*/ 371 w 688"/>
                  <a:gd name="T47" fmla="*/ 3777 h 4316"/>
                  <a:gd name="T48" fmla="*/ 251 w 688"/>
                  <a:gd name="T49" fmla="*/ 4046 h 4316"/>
                  <a:gd name="T50" fmla="*/ 114 w 688"/>
                  <a:gd name="T51" fmla="*/ 4316 h 4316"/>
                  <a:gd name="T52" fmla="*/ 126 w 688"/>
                  <a:gd name="T53" fmla="*/ 4316 h 4316"/>
                  <a:gd name="T54" fmla="*/ 263 w 688"/>
                  <a:gd name="T55" fmla="*/ 4046 h 4316"/>
                  <a:gd name="T56" fmla="*/ 383 w 688"/>
                  <a:gd name="T57" fmla="*/ 3777 h 4316"/>
                  <a:gd name="T58" fmla="*/ 485 w 688"/>
                  <a:gd name="T59" fmla="*/ 3495 h 4316"/>
                  <a:gd name="T60" fmla="*/ 568 w 688"/>
                  <a:gd name="T61" fmla="*/ 3219 h 4316"/>
                  <a:gd name="T62" fmla="*/ 628 w 688"/>
                  <a:gd name="T63" fmla="*/ 2937 h 4316"/>
                  <a:gd name="T64" fmla="*/ 670 w 688"/>
                  <a:gd name="T65" fmla="*/ 2656 h 4316"/>
                  <a:gd name="T66" fmla="*/ 688 w 688"/>
                  <a:gd name="T67" fmla="*/ 2368 h 4316"/>
                  <a:gd name="T68" fmla="*/ 688 w 688"/>
                  <a:gd name="T69" fmla="*/ 2086 h 4316"/>
                  <a:gd name="T70" fmla="*/ 688 w 688"/>
                  <a:gd name="T71" fmla="*/ 208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34" name="Freeform 13"/>
              <p:cNvSpPr>
                <a:spLocks/>
              </p:cNvSpPr>
              <p:nvPr userDrawn="1"/>
            </p:nvSpPr>
            <p:spPr bwMode="hidden">
              <a:xfrm>
                <a:off x="4522" y="0"/>
                <a:ext cx="864" cy="4316"/>
              </a:xfrm>
              <a:custGeom>
                <a:avLst/>
                <a:gdLst>
                  <a:gd name="T0" fmla="*/ 855 w 861"/>
                  <a:gd name="T1" fmla="*/ 2128 h 4316"/>
                  <a:gd name="T2" fmla="*/ 831 w 861"/>
                  <a:gd name="T3" fmla="*/ 1834 h 4316"/>
                  <a:gd name="T4" fmla="*/ 808 w 861"/>
                  <a:gd name="T5" fmla="*/ 1684 h 4316"/>
                  <a:gd name="T6" fmla="*/ 784 w 861"/>
                  <a:gd name="T7" fmla="*/ 1541 h 4316"/>
                  <a:gd name="T8" fmla="*/ 748 w 861"/>
                  <a:gd name="T9" fmla="*/ 1397 h 4316"/>
                  <a:gd name="T10" fmla="*/ 712 w 861"/>
                  <a:gd name="T11" fmla="*/ 1253 h 4316"/>
                  <a:gd name="T12" fmla="*/ 664 w 861"/>
                  <a:gd name="T13" fmla="*/ 1115 h 4316"/>
                  <a:gd name="T14" fmla="*/ 610 w 861"/>
                  <a:gd name="T15" fmla="*/ 977 h 4316"/>
                  <a:gd name="T16" fmla="*/ 491 w 861"/>
                  <a:gd name="T17" fmla="*/ 719 h 4316"/>
                  <a:gd name="T18" fmla="*/ 353 w 861"/>
                  <a:gd name="T19" fmla="*/ 468 h 4316"/>
                  <a:gd name="T20" fmla="*/ 192 w 861"/>
                  <a:gd name="T21" fmla="*/ 228 h 4316"/>
                  <a:gd name="T22" fmla="*/ 12 w 861"/>
                  <a:gd name="T23" fmla="*/ 0 h 4316"/>
                  <a:gd name="T24" fmla="*/ 0 w 861"/>
                  <a:gd name="T25" fmla="*/ 0 h 4316"/>
                  <a:gd name="T26" fmla="*/ 180 w 861"/>
                  <a:gd name="T27" fmla="*/ 228 h 4316"/>
                  <a:gd name="T28" fmla="*/ 341 w 861"/>
                  <a:gd name="T29" fmla="*/ 468 h 4316"/>
                  <a:gd name="T30" fmla="*/ 479 w 861"/>
                  <a:gd name="T31" fmla="*/ 719 h 4316"/>
                  <a:gd name="T32" fmla="*/ 598 w 861"/>
                  <a:gd name="T33" fmla="*/ 983 h 4316"/>
                  <a:gd name="T34" fmla="*/ 652 w 861"/>
                  <a:gd name="T35" fmla="*/ 1121 h 4316"/>
                  <a:gd name="T36" fmla="*/ 700 w 861"/>
                  <a:gd name="T37" fmla="*/ 1259 h 4316"/>
                  <a:gd name="T38" fmla="*/ 736 w 861"/>
                  <a:gd name="T39" fmla="*/ 1403 h 4316"/>
                  <a:gd name="T40" fmla="*/ 772 w 861"/>
                  <a:gd name="T41" fmla="*/ 1547 h 4316"/>
                  <a:gd name="T42" fmla="*/ 802 w 861"/>
                  <a:gd name="T43" fmla="*/ 1690 h 4316"/>
                  <a:gd name="T44" fmla="*/ 819 w 861"/>
                  <a:gd name="T45" fmla="*/ 1834 h 4316"/>
                  <a:gd name="T46" fmla="*/ 837 w 861"/>
                  <a:gd name="T47" fmla="*/ 1984 h 4316"/>
                  <a:gd name="T48" fmla="*/ 843 w 861"/>
                  <a:gd name="T49" fmla="*/ 2128 h 4316"/>
                  <a:gd name="T50" fmla="*/ 849 w 861"/>
                  <a:gd name="T51" fmla="*/ 2278 h 4316"/>
                  <a:gd name="T52" fmla="*/ 843 w 861"/>
                  <a:gd name="T53" fmla="*/ 2428 h 4316"/>
                  <a:gd name="T54" fmla="*/ 831 w 861"/>
                  <a:gd name="T55" fmla="*/ 2572 h 4316"/>
                  <a:gd name="T56" fmla="*/ 819 w 861"/>
                  <a:gd name="T57" fmla="*/ 2721 h 4316"/>
                  <a:gd name="T58" fmla="*/ 796 w 861"/>
                  <a:gd name="T59" fmla="*/ 2865 h 4316"/>
                  <a:gd name="T60" fmla="*/ 766 w 861"/>
                  <a:gd name="T61" fmla="*/ 3015 h 4316"/>
                  <a:gd name="T62" fmla="*/ 724 w 861"/>
                  <a:gd name="T63" fmla="*/ 3159 h 4316"/>
                  <a:gd name="T64" fmla="*/ 682 w 861"/>
                  <a:gd name="T65" fmla="*/ 3303 h 4316"/>
                  <a:gd name="T66" fmla="*/ 586 w 861"/>
                  <a:gd name="T67" fmla="*/ 3567 h 4316"/>
                  <a:gd name="T68" fmla="*/ 473 w 861"/>
                  <a:gd name="T69" fmla="*/ 3824 h 4316"/>
                  <a:gd name="T70" fmla="*/ 335 w 861"/>
                  <a:gd name="T71" fmla="*/ 4076 h 4316"/>
                  <a:gd name="T72" fmla="*/ 180 w 861"/>
                  <a:gd name="T73" fmla="*/ 4316 h 4316"/>
                  <a:gd name="T74" fmla="*/ 192 w 861"/>
                  <a:gd name="T75" fmla="*/ 4316 h 4316"/>
                  <a:gd name="T76" fmla="*/ 347 w 861"/>
                  <a:gd name="T77" fmla="*/ 4076 h 4316"/>
                  <a:gd name="T78" fmla="*/ 485 w 861"/>
                  <a:gd name="T79" fmla="*/ 3824 h 4316"/>
                  <a:gd name="T80" fmla="*/ 598 w 861"/>
                  <a:gd name="T81" fmla="*/ 3573 h 4316"/>
                  <a:gd name="T82" fmla="*/ 694 w 861"/>
                  <a:gd name="T83" fmla="*/ 3309 h 4316"/>
                  <a:gd name="T84" fmla="*/ 736 w 861"/>
                  <a:gd name="T85" fmla="*/ 3165 h 4316"/>
                  <a:gd name="T86" fmla="*/ 778 w 861"/>
                  <a:gd name="T87" fmla="*/ 3021 h 4316"/>
                  <a:gd name="T88" fmla="*/ 808 w 861"/>
                  <a:gd name="T89" fmla="*/ 2871 h 4316"/>
                  <a:gd name="T90" fmla="*/ 831 w 861"/>
                  <a:gd name="T91" fmla="*/ 2727 h 4316"/>
                  <a:gd name="T92" fmla="*/ 843 w 861"/>
                  <a:gd name="T93" fmla="*/ 2578 h 4316"/>
                  <a:gd name="T94" fmla="*/ 855 w 861"/>
                  <a:gd name="T95" fmla="*/ 2428 h 4316"/>
                  <a:gd name="T96" fmla="*/ 861 w 861"/>
                  <a:gd name="T97" fmla="*/ 2278 h 4316"/>
                  <a:gd name="T98" fmla="*/ 855 w 861"/>
                  <a:gd name="T99" fmla="*/ 2128 h 4316"/>
                  <a:gd name="T100" fmla="*/ 855 w 861"/>
                  <a:gd name="T101" fmla="*/ 212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35" name="Freeform 14"/>
              <p:cNvSpPr>
                <a:spLocks/>
              </p:cNvSpPr>
              <p:nvPr userDrawn="1"/>
            </p:nvSpPr>
            <p:spPr bwMode="hidden">
              <a:xfrm>
                <a:off x="2399" y="0"/>
                <a:ext cx="150" cy="4316"/>
              </a:xfrm>
              <a:custGeom>
                <a:avLst/>
                <a:gdLst>
                  <a:gd name="T0" fmla="*/ 18 w 149"/>
                  <a:gd name="T1" fmla="*/ 1942 h 4316"/>
                  <a:gd name="T2" fmla="*/ 30 w 149"/>
                  <a:gd name="T3" fmla="*/ 1630 h 4316"/>
                  <a:gd name="T4" fmla="*/ 42 w 149"/>
                  <a:gd name="T5" fmla="*/ 1331 h 4316"/>
                  <a:gd name="T6" fmla="*/ 59 w 149"/>
                  <a:gd name="T7" fmla="*/ 1055 h 4316"/>
                  <a:gd name="T8" fmla="*/ 77 w 149"/>
                  <a:gd name="T9" fmla="*/ 791 h 4316"/>
                  <a:gd name="T10" fmla="*/ 83 w 149"/>
                  <a:gd name="T11" fmla="*/ 671 h 4316"/>
                  <a:gd name="T12" fmla="*/ 95 w 149"/>
                  <a:gd name="T13" fmla="*/ 557 h 4316"/>
                  <a:gd name="T14" fmla="*/ 107 w 149"/>
                  <a:gd name="T15" fmla="*/ 444 h 4316"/>
                  <a:gd name="T16" fmla="*/ 113 w 149"/>
                  <a:gd name="T17" fmla="*/ 342 h 4316"/>
                  <a:gd name="T18" fmla="*/ 125 w 149"/>
                  <a:gd name="T19" fmla="*/ 246 h 4316"/>
                  <a:gd name="T20" fmla="*/ 131 w 149"/>
                  <a:gd name="T21" fmla="*/ 156 h 4316"/>
                  <a:gd name="T22" fmla="*/ 143 w 149"/>
                  <a:gd name="T23" fmla="*/ 72 h 4316"/>
                  <a:gd name="T24" fmla="*/ 149 w 149"/>
                  <a:gd name="T25" fmla="*/ 0 h 4316"/>
                  <a:gd name="T26" fmla="*/ 137 w 149"/>
                  <a:gd name="T27" fmla="*/ 0 h 4316"/>
                  <a:gd name="T28" fmla="*/ 131 w 149"/>
                  <a:gd name="T29" fmla="*/ 72 h 4316"/>
                  <a:gd name="T30" fmla="*/ 119 w 149"/>
                  <a:gd name="T31" fmla="*/ 156 h 4316"/>
                  <a:gd name="T32" fmla="*/ 113 w 149"/>
                  <a:gd name="T33" fmla="*/ 246 h 4316"/>
                  <a:gd name="T34" fmla="*/ 101 w 149"/>
                  <a:gd name="T35" fmla="*/ 342 h 4316"/>
                  <a:gd name="T36" fmla="*/ 95 w 149"/>
                  <a:gd name="T37" fmla="*/ 444 h 4316"/>
                  <a:gd name="T38" fmla="*/ 83 w 149"/>
                  <a:gd name="T39" fmla="*/ 557 h 4316"/>
                  <a:gd name="T40" fmla="*/ 71 w 149"/>
                  <a:gd name="T41" fmla="*/ 671 h 4316"/>
                  <a:gd name="T42" fmla="*/ 65 w 149"/>
                  <a:gd name="T43" fmla="*/ 791 h 4316"/>
                  <a:gd name="T44" fmla="*/ 48 w 149"/>
                  <a:gd name="T45" fmla="*/ 1055 h 4316"/>
                  <a:gd name="T46" fmla="*/ 30 w 149"/>
                  <a:gd name="T47" fmla="*/ 1331 h 4316"/>
                  <a:gd name="T48" fmla="*/ 18 w 149"/>
                  <a:gd name="T49" fmla="*/ 1630 h 4316"/>
                  <a:gd name="T50" fmla="*/ 6 w 149"/>
                  <a:gd name="T51" fmla="*/ 1942 h 4316"/>
                  <a:gd name="T52" fmla="*/ 0 w 149"/>
                  <a:gd name="T53" fmla="*/ 2278 h 4316"/>
                  <a:gd name="T54" fmla="*/ 6 w 149"/>
                  <a:gd name="T55" fmla="*/ 2602 h 4316"/>
                  <a:gd name="T56" fmla="*/ 12 w 149"/>
                  <a:gd name="T57" fmla="*/ 2919 h 4316"/>
                  <a:gd name="T58" fmla="*/ 24 w 149"/>
                  <a:gd name="T59" fmla="*/ 3219 h 4316"/>
                  <a:gd name="T60" fmla="*/ 36 w 149"/>
                  <a:gd name="T61" fmla="*/ 3513 h 4316"/>
                  <a:gd name="T62" fmla="*/ 59 w 149"/>
                  <a:gd name="T63" fmla="*/ 3794 h 4316"/>
                  <a:gd name="T64" fmla="*/ 89 w 149"/>
                  <a:gd name="T65" fmla="*/ 4058 h 4316"/>
                  <a:gd name="T66" fmla="*/ 125 w 149"/>
                  <a:gd name="T67" fmla="*/ 4316 h 4316"/>
                  <a:gd name="T68" fmla="*/ 137 w 149"/>
                  <a:gd name="T69" fmla="*/ 4316 h 4316"/>
                  <a:gd name="T70" fmla="*/ 101 w 149"/>
                  <a:gd name="T71" fmla="*/ 4058 h 4316"/>
                  <a:gd name="T72" fmla="*/ 71 w 149"/>
                  <a:gd name="T73" fmla="*/ 3794 h 4316"/>
                  <a:gd name="T74" fmla="*/ 48 w 149"/>
                  <a:gd name="T75" fmla="*/ 3513 h 4316"/>
                  <a:gd name="T76" fmla="*/ 36 w 149"/>
                  <a:gd name="T77" fmla="*/ 3225 h 4316"/>
                  <a:gd name="T78" fmla="*/ 24 w 149"/>
                  <a:gd name="T79" fmla="*/ 2919 h 4316"/>
                  <a:gd name="T80" fmla="*/ 18 w 149"/>
                  <a:gd name="T81" fmla="*/ 2608 h 4316"/>
                  <a:gd name="T82" fmla="*/ 12 w 149"/>
                  <a:gd name="T83" fmla="*/ 2278 h 4316"/>
                  <a:gd name="T84" fmla="*/ 18 w 149"/>
                  <a:gd name="T85" fmla="*/ 1942 h 4316"/>
                  <a:gd name="T86" fmla="*/ 18 w 149"/>
                  <a:gd name="T87" fmla="*/ 194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36" name="Freeform 15"/>
              <p:cNvSpPr>
                <a:spLocks/>
              </p:cNvSpPr>
              <p:nvPr userDrawn="1"/>
            </p:nvSpPr>
            <p:spPr bwMode="hidden">
              <a:xfrm>
                <a:off x="1967" y="0"/>
                <a:ext cx="300" cy="4316"/>
              </a:xfrm>
              <a:custGeom>
                <a:avLst/>
                <a:gdLst>
                  <a:gd name="T0" fmla="*/ 18 w 299"/>
                  <a:gd name="T1" fmla="*/ 2062 h 4316"/>
                  <a:gd name="T2" fmla="*/ 30 w 299"/>
                  <a:gd name="T3" fmla="*/ 1750 h 4316"/>
                  <a:gd name="T4" fmla="*/ 54 w 299"/>
                  <a:gd name="T5" fmla="*/ 1451 h 4316"/>
                  <a:gd name="T6" fmla="*/ 84 w 299"/>
                  <a:gd name="T7" fmla="*/ 1169 h 4316"/>
                  <a:gd name="T8" fmla="*/ 126 w 299"/>
                  <a:gd name="T9" fmla="*/ 899 h 4316"/>
                  <a:gd name="T10" fmla="*/ 162 w 299"/>
                  <a:gd name="T11" fmla="*/ 641 h 4316"/>
                  <a:gd name="T12" fmla="*/ 209 w 299"/>
                  <a:gd name="T13" fmla="*/ 408 h 4316"/>
                  <a:gd name="T14" fmla="*/ 251 w 299"/>
                  <a:gd name="T15" fmla="*/ 192 h 4316"/>
                  <a:gd name="T16" fmla="*/ 299 w 299"/>
                  <a:gd name="T17" fmla="*/ 0 h 4316"/>
                  <a:gd name="T18" fmla="*/ 287 w 299"/>
                  <a:gd name="T19" fmla="*/ 0 h 4316"/>
                  <a:gd name="T20" fmla="*/ 239 w 299"/>
                  <a:gd name="T21" fmla="*/ 192 h 4316"/>
                  <a:gd name="T22" fmla="*/ 198 w 299"/>
                  <a:gd name="T23" fmla="*/ 408 h 4316"/>
                  <a:gd name="T24" fmla="*/ 156 w 299"/>
                  <a:gd name="T25" fmla="*/ 641 h 4316"/>
                  <a:gd name="T26" fmla="*/ 114 w 299"/>
                  <a:gd name="T27" fmla="*/ 899 h 4316"/>
                  <a:gd name="T28" fmla="*/ 78 w 299"/>
                  <a:gd name="T29" fmla="*/ 1169 h 4316"/>
                  <a:gd name="T30" fmla="*/ 48 w 299"/>
                  <a:gd name="T31" fmla="*/ 1451 h 4316"/>
                  <a:gd name="T32" fmla="*/ 24 w 299"/>
                  <a:gd name="T33" fmla="*/ 1750 h 4316"/>
                  <a:gd name="T34" fmla="*/ 6 w 299"/>
                  <a:gd name="T35" fmla="*/ 2062 h 4316"/>
                  <a:gd name="T36" fmla="*/ 0 w 299"/>
                  <a:gd name="T37" fmla="*/ 2374 h 4316"/>
                  <a:gd name="T38" fmla="*/ 12 w 299"/>
                  <a:gd name="T39" fmla="*/ 2674 h 4316"/>
                  <a:gd name="T40" fmla="*/ 30 w 299"/>
                  <a:gd name="T41" fmla="*/ 2973 h 4316"/>
                  <a:gd name="T42" fmla="*/ 54 w 299"/>
                  <a:gd name="T43" fmla="*/ 3255 h 4316"/>
                  <a:gd name="T44" fmla="*/ 96 w 299"/>
                  <a:gd name="T45" fmla="*/ 3537 h 4316"/>
                  <a:gd name="T46" fmla="*/ 144 w 299"/>
                  <a:gd name="T47" fmla="*/ 3806 h 4316"/>
                  <a:gd name="T48" fmla="*/ 203 w 299"/>
                  <a:gd name="T49" fmla="*/ 4064 h 4316"/>
                  <a:gd name="T50" fmla="*/ 275 w 299"/>
                  <a:gd name="T51" fmla="*/ 4316 h 4316"/>
                  <a:gd name="T52" fmla="*/ 287 w 299"/>
                  <a:gd name="T53" fmla="*/ 4316 h 4316"/>
                  <a:gd name="T54" fmla="*/ 215 w 299"/>
                  <a:gd name="T55" fmla="*/ 4064 h 4316"/>
                  <a:gd name="T56" fmla="*/ 156 w 299"/>
                  <a:gd name="T57" fmla="*/ 3806 h 4316"/>
                  <a:gd name="T58" fmla="*/ 108 w 299"/>
                  <a:gd name="T59" fmla="*/ 3537 h 4316"/>
                  <a:gd name="T60" fmla="*/ 66 w 299"/>
                  <a:gd name="T61" fmla="*/ 3261 h 4316"/>
                  <a:gd name="T62" fmla="*/ 42 w 299"/>
                  <a:gd name="T63" fmla="*/ 2973 h 4316"/>
                  <a:gd name="T64" fmla="*/ 24 w 299"/>
                  <a:gd name="T65" fmla="*/ 2680 h 4316"/>
                  <a:gd name="T66" fmla="*/ 12 w 299"/>
                  <a:gd name="T67" fmla="*/ 2374 h 4316"/>
                  <a:gd name="T68" fmla="*/ 18 w 299"/>
                  <a:gd name="T69" fmla="*/ 2062 h 4316"/>
                  <a:gd name="T70" fmla="*/ 18 w 299"/>
                  <a:gd name="T71" fmla="*/ 206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37" name="Freeform 16"/>
              <p:cNvSpPr>
                <a:spLocks/>
              </p:cNvSpPr>
              <p:nvPr userDrawn="1"/>
            </p:nvSpPr>
            <p:spPr bwMode="hidden">
              <a:xfrm>
                <a:off x="1566" y="0"/>
                <a:ext cx="425" cy="4316"/>
              </a:xfrm>
              <a:custGeom>
                <a:avLst/>
                <a:gdLst>
                  <a:gd name="T0" fmla="*/ 424 w 424"/>
                  <a:gd name="T1" fmla="*/ 0 h 4316"/>
                  <a:gd name="T2" fmla="*/ 412 w 424"/>
                  <a:gd name="T3" fmla="*/ 0 h 4316"/>
                  <a:gd name="T4" fmla="*/ 316 w 424"/>
                  <a:gd name="T5" fmla="*/ 222 h 4316"/>
                  <a:gd name="T6" fmla="*/ 239 w 424"/>
                  <a:gd name="T7" fmla="*/ 462 h 4316"/>
                  <a:gd name="T8" fmla="*/ 167 w 424"/>
                  <a:gd name="T9" fmla="*/ 707 h 4316"/>
                  <a:gd name="T10" fmla="*/ 107 w 424"/>
                  <a:gd name="T11" fmla="*/ 971 h 4316"/>
                  <a:gd name="T12" fmla="*/ 65 w 424"/>
                  <a:gd name="T13" fmla="*/ 1247 h 4316"/>
                  <a:gd name="T14" fmla="*/ 29 w 424"/>
                  <a:gd name="T15" fmla="*/ 1529 h 4316"/>
                  <a:gd name="T16" fmla="*/ 6 w 424"/>
                  <a:gd name="T17" fmla="*/ 1822 h 4316"/>
                  <a:gd name="T18" fmla="*/ 0 w 424"/>
                  <a:gd name="T19" fmla="*/ 2122 h 4316"/>
                  <a:gd name="T20" fmla="*/ 6 w 424"/>
                  <a:gd name="T21" fmla="*/ 2404 h 4316"/>
                  <a:gd name="T22" fmla="*/ 24 w 424"/>
                  <a:gd name="T23" fmla="*/ 2686 h 4316"/>
                  <a:gd name="T24" fmla="*/ 47 w 424"/>
                  <a:gd name="T25" fmla="*/ 2961 h 4316"/>
                  <a:gd name="T26" fmla="*/ 89 w 424"/>
                  <a:gd name="T27" fmla="*/ 3243 h 4316"/>
                  <a:gd name="T28" fmla="*/ 137 w 424"/>
                  <a:gd name="T29" fmla="*/ 3519 h 4316"/>
                  <a:gd name="T30" fmla="*/ 197 w 424"/>
                  <a:gd name="T31" fmla="*/ 3788 h 4316"/>
                  <a:gd name="T32" fmla="*/ 269 w 424"/>
                  <a:gd name="T33" fmla="*/ 4058 h 4316"/>
                  <a:gd name="T34" fmla="*/ 346 w 424"/>
                  <a:gd name="T35" fmla="*/ 4316 h 4316"/>
                  <a:gd name="T36" fmla="*/ 358 w 424"/>
                  <a:gd name="T37" fmla="*/ 4316 h 4316"/>
                  <a:gd name="T38" fmla="*/ 281 w 424"/>
                  <a:gd name="T39" fmla="*/ 4058 h 4316"/>
                  <a:gd name="T40" fmla="*/ 209 w 424"/>
                  <a:gd name="T41" fmla="*/ 3788 h 4316"/>
                  <a:gd name="T42" fmla="*/ 149 w 424"/>
                  <a:gd name="T43" fmla="*/ 3519 h 4316"/>
                  <a:gd name="T44" fmla="*/ 101 w 424"/>
                  <a:gd name="T45" fmla="*/ 3243 h 4316"/>
                  <a:gd name="T46" fmla="*/ 59 w 424"/>
                  <a:gd name="T47" fmla="*/ 2961 h 4316"/>
                  <a:gd name="T48" fmla="*/ 35 w 424"/>
                  <a:gd name="T49" fmla="*/ 2686 h 4316"/>
                  <a:gd name="T50" fmla="*/ 18 w 424"/>
                  <a:gd name="T51" fmla="*/ 2404 h 4316"/>
                  <a:gd name="T52" fmla="*/ 12 w 424"/>
                  <a:gd name="T53" fmla="*/ 2122 h 4316"/>
                  <a:gd name="T54" fmla="*/ 18 w 424"/>
                  <a:gd name="T55" fmla="*/ 1822 h 4316"/>
                  <a:gd name="T56" fmla="*/ 41 w 424"/>
                  <a:gd name="T57" fmla="*/ 1529 h 4316"/>
                  <a:gd name="T58" fmla="*/ 71 w 424"/>
                  <a:gd name="T59" fmla="*/ 1247 h 4316"/>
                  <a:gd name="T60" fmla="*/ 119 w 424"/>
                  <a:gd name="T61" fmla="*/ 971 h 4316"/>
                  <a:gd name="T62" fmla="*/ 179 w 424"/>
                  <a:gd name="T63" fmla="*/ 707 h 4316"/>
                  <a:gd name="T64" fmla="*/ 245 w 424"/>
                  <a:gd name="T65" fmla="*/ 462 h 4316"/>
                  <a:gd name="T66" fmla="*/ 328 w 424"/>
                  <a:gd name="T67" fmla="*/ 222 h 4316"/>
                  <a:gd name="T68" fmla="*/ 424 w 424"/>
                  <a:gd name="T69" fmla="*/ 0 h 4316"/>
                  <a:gd name="T70" fmla="*/ 424 w 424"/>
                  <a:gd name="T71"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38" name="Freeform 17"/>
              <p:cNvSpPr>
                <a:spLocks/>
              </p:cNvSpPr>
              <p:nvPr userDrawn="1"/>
            </p:nvSpPr>
            <p:spPr bwMode="hidden">
              <a:xfrm>
                <a:off x="1128" y="0"/>
                <a:ext cx="575" cy="4316"/>
              </a:xfrm>
              <a:custGeom>
                <a:avLst/>
                <a:gdLst>
                  <a:gd name="T0" fmla="*/ 12 w 574"/>
                  <a:gd name="T1" fmla="*/ 2146 h 4316"/>
                  <a:gd name="T2" fmla="*/ 24 w 574"/>
                  <a:gd name="T3" fmla="*/ 1846 h 4316"/>
                  <a:gd name="T4" fmla="*/ 54 w 574"/>
                  <a:gd name="T5" fmla="*/ 1559 h 4316"/>
                  <a:gd name="T6" fmla="*/ 96 w 574"/>
                  <a:gd name="T7" fmla="*/ 1277 h 4316"/>
                  <a:gd name="T8" fmla="*/ 162 w 574"/>
                  <a:gd name="T9" fmla="*/ 1001 h 4316"/>
                  <a:gd name="T10" fmla="*/ 239 w 574"/>
                  <a:gd name="T11" fmla="*/ 731 h 4316"/>
                  <a:gd name="T12" fmla="*/ 335 w 574"/>
                  <a:gd name="T13" fmla="*/ 480 h 4316"/>
                  <a:gd name="T14" fmla="*/ 449 w 574"/>
                  <a:gd name="T15" fmla="*/ 234 h 4316"/>
                  <a:gd name="T16" fmla="*/ 574 w 574"/>
                  <a:gd name="T17" fmla="*/ 0 h 4316"/>
                  <a:gd name="T18" fmla="*/ 562 w 574"/>
                  <a:gd name="T19" fmla="*/ 0 h 4316"/>
                  <a:gd name="T20" fmla="*/ 437 w 574"/>
                  <a:gd name="T21" fmla="*/ 234 h 4316"/>
                  <a:gd name="T22" fmla="*/ 323 w 574"/>
                  <a:gd name="T23" fmla="*/ 480 h 4316"/>
                  <a:gd name="T24" fmla="*/ 227 w 574"/>
                  <a:gd name="T25" fmla="*/ 737 h 4316"/>
                  <a:gd name="T26" fmla="*/ 150 w 574"/>
                  <a:gd name="T27" fmla="*/ 1001 h 4316"/>
                  <a:gd name="T28" fmla="*/ 84 w 574"/>
                  <a:gd name="T29" fmla="*/ 1277 h 4316"/>
                  <a:gd name="T30" fmla="*/ 42 w 574"/>
                  <a:gd name="T31" fmla="*/ 1559 h 4316"/>
                  <a:gd name="T32" fmla="*/ 12 w 574"/>
                  <a:gd name="T33" fmla="*/ 1852 h 4316"/>
                  <a:gd name="T34" fmla="*/ 0 w 574"/>
                  <a:gd name="T35" fmla="*/ 2146 h 4316"/>
                  <a:gd name="T36" fmla="*/ 6 w 574"/>
                  <a:gd name="T37" fmla="*/ 2434 h 4316"/>
                  <a:gd name="T38" fmla="*/ 30 w 574"/>
                  <a:gd name="T39" fmla="*/ 2715 h 4316"/>
                  <a:gd name="T40" fmla="*/ 66 w 574"/>
                  <a:gd name="T41" fmla="*/ 2997 h 4316"/>
                  <a:gd name="T42" fmla="*/ 120 w 574"/>
                  <a:gd name="T43" fmla="*/ 3273 h 4316"/>
                  <a:gd name="T44" fmla="*/ 191 w 574"/>
                  <a:gd name="T45" fmla="*/ 3549 h 4316"/>
                  <a:gd name="T46" fmla="*/ 275 w 574"/>
                  <a:gd name="T47" fmla="*/ 3812 h 4316"/>
                  <a:gd name="T48" fmla="*/ 371 w 574"/>
                  <a:gd name="T49" fmla="*/ 4070 h 4316"/>
                  <a:gd name="T50" fmla="*/ 484 w 574"/>
                  <a:gd name="T51" fmla="*/ 4316 h 4316"/>
                  <a:gd name="T52" fmla="*/ 496 w 574"/>
                  <a:gd name="T53" fmla="*/ 4316 h 4316"/>
                  <a:gd name="T54" fmla="*/ 383 w 574"/>
                  <a:gd name="T55" fmla="*/ 4070 h 4316"/>
                  <a:gd name="T56" fmla="*/ 287 w 574"/>
                  <a:gd name="T57" fmla="*/ 3812 h 4316"/>
                  <a:gd name="T58" fmla="*/ 203 w 574"/>
                  <a:gd name="T59" fmla="*/ 3549 h 4316"/>
                  <a:gd name="T60" fmla="*/ 132 w 574"/>
                  <a:gd name="T61" fmla="*/ 3273 h 4316"/>
                  <a:gd name="T62" fmla="*/ 78 w 574"/>
                  <a:gd name="T63" fmla="*/ 2997 h 4316"/>
                  <a:gd name="T64" fmla="*/ 42 w 574"/>
                  <a:gd name="T65" fmla="*/ 2715 h 4316"/>
                  <a:gd name="T66" fmla="*/ 18 w 574"/>
                  <a:gd name="T67" fmla="*/ 2434 h 4316"/>
                  <a:gd name="T68" fmla="*/ 12 w 574"/>
                  <a:gd name="T69" fmla="*/ 2146 h 4316"/>
                  <a:gd name="T70" fmla="*/ 12 w 574"/>
                  <a:gd name="T71" fmla="*/ 214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39" name="Freeform 18"/>
              <p:cNvSpPr>
                <a:spLocks/>
              </p:cNvSpPr>
              <p:nvPr userDrawn="1"/>
            </p:nvSpPr>
            <p:spPr bwMode="hidden">
              <a:xfrm>
                <a:off x="702" y="0"/>
                <a:ext cx="737" cy="4316"/>
              </a:xfrm>
              <a:custGeom>
                <a:avLst/>
                <a:gdLst>
                  <a:gd name="T0" fmla="*/ 12 w 735"/>
                  <a:gd name="T1" fmla="*/ 2098 h 4316"/>
                  <a:gd name="T2" fmla="*/ 29 w 735"/>
                  <a:gd name="T3" fmla="*/ 1798 h 4316"/>
                  <a:gd name="T4" fmla="*/ 71 w 735"/>
                  <a:gd name="T5" fmla="*/ 1505 h 4316"/>
                  <a:gd name="T6" fmla="*/ 131 w 735"/>
                  <a:gd name="T7" fmla="*/ 1223 h 4316"/>
                  <a:gd name="T8" fmla="*/ 215 w 735"/>
                  <a:gd name="T9" fmla="*/ 941 h 4316"/>
                  <a:gd name="T10" fmla="*/ 316 w 735"/>
                  <a:gd name="T11" fmla="*/ 689 h 4316"/>
                  <a:gd name="T12" fmla="*/ 442 w 735"/>
                  <a:gd name="T13" fmla="*/ 444 h 4316"/>
                  <a:gd name="T14" fmla="*/ 580 w 735"/>
                  <a:gd name="T15" fmla="*/ 216 h 4316"/>
                  <a:gd name="T16" fmla="*/ 735 w 735"/>
                  <a:gd name="T17" fmla="*/ 0 h 4316"/>
                  <a:gd name="T18" fmla="*/ 723 w 735"/>
                  <a:gd name="T19" fmla="*/ 0 h 4316"/>
                  <a:gd name="T20" fmla="*/ 568 w 735"/>
                  <a:gd name="T21" fmla="*/ 210 h 4316"/>
                  <a:gd name="T22" fmla="*/ 430 w 735"/>
                  <a:gd name="T23" fmla="*/ 438 h 4316"/>
                  <a:gd name="T24" fmla="*/ 311 w 735"/>
                  <a:gd name="T25" fmla="*/ 683 h 4316"/>
                  <a:gd name="T26" fmla="*/ 209 w 735"/>
                  <a:gd name="T27" fmla="*/ 941 h 4316"/>
                  <a:gd name="T28" fmla="*/ 125 w 735"/>
                  <a:gd name="T29" fmla="*/ 1217 h 4316"/>
                  <a:gd name="T30" fmla="*/ 59 w 735"/>
                  <a:gd name="T31" fmla="*/ 1505 h 4316"/>
                  <a:gd name="T32" fmla="*/ 18 w 735"/>
                  <a:gd name="T33" fmla="*/ 1798 h 4316"/>
                  <a:gd name="T34" fmla="*/ 0 w 735"/>
                  <a:gd name="T35" fmla="*/ 2098 h 4316"/>
                  <a:gd name="T36" fmla="*/ 6 w 735"/>
                  <a:gd name="T37" fmla="*/ 2404 h 4316"/>
                  <a:gd name="T38" fmla="*/ 29 w 735"/>
                  <a:gd name="T39" fmla="*/ 2709 h 4316"/>
                  <a:gd name="T40" fmla="*/ 77 w 735"/>
                  <a:gd name="T41" fmla="*/ 3015 h 4316"/>
                  <a:gd name="T42" fmla="*/ 149 w 735"/>
                  <a:gd name="T43" fmla="*/ 3315 h 4316"/>
                  <a:gd name="T44" fmla="*/ 227 w 735"/>
                  <a:gd name="T45" fmla="*/ 3573 h 4316"/>
                  <a:gd name="T46" fmla="*/ 316 w 735"/>
                  <a:gd name="T47" fmla="*/ 3824 h 4316"/>
                  <a:gd name="T48" fmla="*/ 424 w 735"/>
                  <a:gd name="T49" fmla="*/ 4076 h 4316"/>
                  <a:gd name="T50" fmla="*/ 544 w 735"/>
                  <a:gd name="T51" fmla="*/ 4316 h 4316"/>
                  <a:gd name="T52" fmla="*/ 556 w 735"/>
                  <a:gd name="T53" fmla="*/ 4316 h 4316"/>
                  <a:gd name="T54" fmla="*/ 436 w 735"/>
                  <a:gd name="T55" fmla="*/ 4076 h 4316"/>
                  <a:gd name="T56" fmla="*/ 328 w 735"/>
                  <a:gd name="T57" fmla="*/ 3824 h 4316"/>
                  <a:gd name="T58" fmla="*/ 239 w 735"/>
                  <a:gd name="T59" fmla="*/ 3573 h 4316"/>
                  <a:gd name="T60" fmla="*/ 161 w 735"/>
                  <a:gd name="T61" fmla="*/ 3315 h 4316"/>
                  <a:gd name="T62" fmla="*/ 89 w 735"/>
                  <a:gd name="T63" fmla="*/ 3015 h 4316"/>
                  <a:gd name="T64" fmla="*/ 41 w 735"/>
                  <a:gd name="T65" fmla="*/ 2709 h 4316"/>
                  <a:gd name="T66" fmla="*/ 18 w 735"/>
                  <a:gd name="T67" fmla="*/ 2404 h 4316"/>
                  <a:gd name="T68" fmla="*/ 12 w 735"/>
                  <a:gd name="T69" fmla="*/ 2098 h 4316"/>
                  <a:gd name="T70" fmla="*/ 12 w 735"/>
                  <a:gd name="T71" fmla="*/ 209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40" name="Freeform 19"/>
              <p:cNvSpPr>
                <a:spLocks/>
              </p:cNvSpPr>
              <p:nvPr userDrawn="1"/>
            </p:nvSpPr>
            <p:spPr bwMode="hidden">
              <a:xfrm>
                <a:off x="288" y="0"/>
                <a:ext cx="840" cy="4316"/>
              </a:xfrm>
              <a:custGeom>
                <a:avLst/>
                <a:gdLst>
                  <a:gd name="T0" fmla="*/ 18 w 837"/>
                  <a:gd name="T1" fmla="*/ 1948 h 4316"/>
                  <a:gd name="T2" fmla="*/ 48 w 837"/>
                  <a:gd name="T3" fmla="*/ 1708 h 4316"/>
                  <a:gd name="T4" fmla="*/ 96 w 837"/>
                  <a:gd name="T5" fmla="*/ 1475 h 4316"/>
                  <a:gd name="T6" fmla="*/ 161 w 837"/>
                  <a:gd name="T7" fmla="*/ 1235 h 4316"/>
                  <a:gd name="T8" fmla="*/ 251 w 837"/>
                  <a:gd name="T9" fmla="*/ 995 h 4316"/>
                  <a:gd name="T10" fmla="*/ 365 w 837"/>
                  <a:gd name="T11" fmla="*/ 755 h 4316"/>
                  <a:gd name="T12" fmla="*/ 496 w 837"/>
                  <a:gd name="T13" fmla="*/ 510 h 4316"/>
                  <a:gd name="T14" fmla="*/ 658 w 837"/>
                  <a:gd name="T15" fmla="*/ 258 h 4316"/>
                  <a:gd name="T16" fmla="*/ 741 w 837"/>
                  <a:gd name="T17" fmla="*/ 132 h 4316"/>
                  <a:gd name="T18" fmla="*/ 837 w 837"/>
                  <a:gd name="T19" fmla="*/ 0 h 4316"/>
                  <a:gd name="T20" fmla="*/ 825 w 837"/>
                  <a:gd name="T21" fmla="*/ 0 h 4316"/>
                  <a:gd name="T22" fmla="*/ 729 w 837"/>
                  <a:gd name="T23" fmla="*/ 132 h 4316"/>
                  <a:gd name="T24" fmla="*/ 640 w 837"/>
                  <a:gd name="T25" fmla="*/ 258 h 4316"/>
                  <a:gd name="T26" fmla="*/ 562 w 837"/>
                  <a:gd name="T27" fmla="*/ 384 h 4316"/>
                  <a:gd name="T28" fmla="*/ 484 w 837"/>
                  <a:gd name="T29" fmla="*/ 510 h 4316"/>
                  <a:gd name="T30" fmla="*/ 353 w 837"/>
                  <a:gd name="T31" fmla="*/ 755 h 4316"/>
                  <a:gd name="T32" fmla="*/ 239 w 837"/>
                  <a:gd name="T33" fmla="*/ 995 h 4316"/>
                  <a:gd name="T34" fmla="*/ 150 w 837"/>
                  <a:gd name="T35" fmla="*/ 1235 h 4316"/>
                  <a:gd name="T36" fmla="*/ 84 w 837"/>
                  <a:gd name="T37" fmla="*/ 1469 h 4316"/>
                  <a:gd name="T38" fmla="*/ 36 w 837"/>
                  <a:gd name="T39" fmla="*/ 1702 h 4316"/>
                  <a:gd name="T40" fmla="*/ 6 w 837"/>
                  <a:gd name="T41" fmla="*/ 1942 h 4316"/>
                  <a:gd name="T42" fmla="*/ 0 w 837"/>
                  <a:gd name="T43" fmla="*/ 2200 h 4316"/>
                  <a:gd name="T44" fmla="*/ 12 w 837"/>
                  <a:gd name="T45" fmla="*/ 2470 h 4316"/>
                  <a:gd name="T46" fmla="*/ 48 w 837"/>
                  <a:gd name="T47" fmla="*/ 2739 h 4316"/>
                  <a:gd name="T48" fmla="*/ 114 w 837"/>
                  <a:gd name="T49" fmla="*/ 3027 h 4316"/>
                  <a:gd name="T50" fmla="*/ 150 w 837"/>
                  <a:gd name="T51" fmla="*/ 3171 h 4316"/>
                  <a:gd name="T52" fmla="*/ 197 w 837"/>
                  <a:gd name="T53" fmla="*/ 3321 h 4316"/>
                  <a:gd name="T54" fmla="*/ 245 w 837"/>
                  <a:gd name="T55" fmla="*/ 3477 h 4316"/>
                  <a:gd name="T56" fmla="*/ 305 w 837"/>
                  <a:gd name="T57" fmla="*/ 3639 h 4316"/>
                  <a:gd name="T58" fmla="*/ 365 w 837"/>
                  <a:gd name="T59" fmla="*/ 3800 h 4316"/>
                  <a:gd name="T60" fmla="*/ 437 w 837"/>
                  <a:gd name="T61" fmla="*/ 3968 h 4316"/>
                  <a:gd name="T62" fmla="*/ 508 w 837"/>
                  <a:gd name="T63" fmla="*/ 4136 h 4316"/>
                  <a:gd name="T64" fmla="*/ 592 w 837"/>
                  <a:gd name="T65" fmla="*/ 4316 h 4316"/>
                  <a:gd name="T66" fmla="*/ 604 w 837"/>
                  <a:gd name="T67" fmla="*/ 4316 h 4316"/>
                  <a:gd name="T68" fmla="*/ 520 w 837"/>
                  <a:gd name="T69" fmla="*/ 4136 h 4316"/>
                  <a:gd name="T70" fmla="*/ 448 w 837"/>
                  <a:gd name="T71" fmla="*/ 3968 h 4316"/>
                  <a:gd name="T72" fmla="*/ 377 w 837"/>
                  <a:gd name="T73" fmla="*/ 3800 h 4316"/>
                  <a:gd name="T74" fmla="*/ 317 w 837"/>
                  <a:gd name="T75" fmla="*/ 3639 h 4316"/>
                  <a:gd name="T76" fmla="*/ 257 w 837"/>
                  <a:gd name="T77" fmla="*/ 3477 h 4316"/>
                  <a:gd name="T78" fmla="*/ 209 w 837"/>
                  <a:gd name="T79" fmla="*/ 3327 h 4316"/>
                  <a:gd name="T80" fmla="*/ 161 w 837"/>
                  <a:gd name="T81" fmla="*/ 3171 h 4316"/>
                  <a:gd name="T82" fmla="*/ 126 w 837"/>
                  <a:gd name="T83" fmla="*/ 3027 h 4316"/>
                  <a:gd name="T84" fmla="*/ 60 w 837"/>
                  <a:gd name="T85" fmla="*/ 2739 h 4316"/>
                  <a:gd name="T86" fmla="*/ 24 w 837"/>
                  <a:gd name="T87" fmla="*/ 2470 h 4316"/>
                  <a:gd name="T88" fmla="*/ 12 w 837"/>
                  <a:gd name="T89" fmla="*/ 2206 h 4316"/>
                  <a:gd name="T90" fmla="*/ 18 w 837"/>
                  <a:gd name="T91" fmla="*/ 1948 h 4316"/>
                  <a:gd name="T92" fmla="*/ 18 w 837"/>
                  <a:gd name="T93" fmla="*/ 194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grpSp>
        <p:sp>
          <p:nvSpPr>
            <p:cNvPr id="9" name="Freeform 20"/>
            <p:cNvSpPr>
              <a:spLocks/>
            </p:cNvSpPr>
            <p:nvPr/>
          </p:nvSpPr>
          <p:spPr bwMode="hidden">
            <a:xfrm>
              <a:off x="6" y="2901"/>
              <a:ext cx="606" cy="1415"/>
            </a:xfrm>
            <a:custGeom>
              <a:avLst/>
              <a:gdLst>
                <a:gd name="T0" fmla="*/ 0 w 604"/>
                <a:gd name="T1" fmla="*/ 54 h 1415"/>
                <a:gd name="T2" fmla="*/ 42 w 604"/>
                <a:gd name="T3" fmla="*/ 228 h 1415"/>
                <a:gd name="T4" fmla="*/ 96 w 604"/>
                <a:gd name="T5" fmla="*/ 402 h 1415"/>
                <a:gd name="T6" fmla="*/ 161 w 604"/>
                <a:gd name="T7" fmla="*/ 576 h 1415"/>
                <a:gd name="T8" fmla="*/ 227 w 604"/>
                <a:gd name="T9" fmla="*/ 744 h 1415"/>
                <a:gd name="T10" fmla="*/ 305 w 604"/>
                <a:gd name="T11" fmla="*/ 917 h 1415"/>
                <a:gd name="T12" fmla="*/ 389 w 604"/>
                <a:gd name="T13" fmla="*/ 1085 h 1415"/>
                <a:gd name="T14" fmla="*/ 484 w 604"/>
                <a:gd name="T15" fmla="*/ 1253 h 1415"/>
                <a:gd name="T16" fmla="*/ 586 w 604"/>
                <a:gd name="T17" fmla="*/ 1415 h 1415"/>
                <a:gd name="T18" fmla="*/ 604 w 604"/>
                <a:gd name="T19" fmla="*/ 1415 h 1415"/>
                <a:gd name="T20" fmla="*/ 496 w 604"/>
                <a:gd name="T21" fmla="*/ 1247 h 1415"/>
                <a:gd name="T22" fmla="*/ 401 w 604"/>
                <a:gd name="T23" fmla="*/ 1073 h 1415"/>
                <a:gd name="T24" fmla="*/ 311 w 604"/>
                <a:gd name="T25" fmla="*/ 899 h 1415"/>
                <a:gd name="T26" fmla="*/ 233 w 604"/>
                <a:gd name="T27" fmla="*/ 720 h 1415"/>
                <a:gd name="T28" fmla="*/ 161 w 604"/>
                <a:gd name="T29" fmla="*/ 546 h 1415"/>
                <a:gd name="T30" fmla="*/ 102 w 604"/>
                <a:gd name="T31" fmla="*/ 366 h 1415"/>
                <a:gd name="T32" fmla="*/ 48 w 604"/>
                <a:gd name="T33" fmla="*/ 180 h 1415"/>
                <a:gd name="T34" fmla="*/ 0 w 604"/>
                <a:gd name="T35" fmla="*/ 0 h 1415"/>
                <a:gd name="T36" fmla="*/ 0 w 604"/>
                <a:gd name="T37" fmla="*/ 54 h 1415"/>
                <a:gd name="T38" fmla="*/ 0 w 604"/>
                <a:gd name="T39" fmla="*/ 54 h 1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0" name="Freeform 21"/>
            <p:cNvSpPr>
              <a:spLocks/>
            </p:cNvSpPr>
            <p:nvPr/>
          </p:nvSpPr>
          <p:spPr bwMode="hidden">
            <a:xfrm>
              <a:off x="6" y="3890"/>
              <a:ext cx="228" cy="426"/>
            </a:xfrm>
            <a:custGeom>
              <a:avLst/>
              <a:gdLst>
                <a:gd name="T0" fmla="*/ 0 w 227"/>
                <a:gd name="T1" fmla="*/ 30 h 426"/>
                <a:gd name="T2" fmla="*/ 108 w 227"/>
                <a:gd name="T3" fmla="*/ 240 h 426"/>
                <a:gd name="T4" fmla="*/ 215 w 227"/>
                <a:gd name="T5" fmla="*/ 426 h 426"/>
                <a:gd name="T6" fmla="*/ 227 w 227"/>
                <a:gd name="T7" fmla="*/ 426 h 426"/>
                <a:gd name="T8" fmla="*/ 167 w 227"/>
                <a:gd name="T9" fmla="*/ 330 h 426"/>
                <a:gd name="T10" fmla="*/ 114 w 227"/>
                <a:gd name="T11" fmla="*/ 222 h 426"/>
                <a:gd name="T12" fmla="*/ 0 w 227"/>
                <a:gd name="T13" fmla="*/ 0 h 426"/>
                <a:gd name="T14" fmla="*/ 0 w 227"/>
                <a:gd name="T15" fmla="*/ 30 h 426"/>
                <a:gd name="T16" fmla="*/ 0 w 227"/>
                <a:gd name="T17" fmla="*/ 3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 name="Freeform 22"/>
            <p:cNvSpPr>
              <a:spLocks/>
            </p:cNvSpPr>
            <p:nvPr/>
          </p:nvSpPr>
          <p:spPr bwMode="hidden">
            <a:xfrm>
              <a:off x="4776" y="0"/>
              <a:ext cx="984" cy="1786"/>
            </a:xfrm>
            <a:custGeom>
              <a:avLst/>
              <a:gdLst>
                <a:gd name="T0" fmla="*/ 981 w 981"/>
                <a:gd name="T1" fmla="*/ 1786 h 1786"/>
                <a:gd name="T2" fmla="*/ 981 w 981"/>
                <a:gd name="T3" fmla="*/ 1720 h 1786"/>
                <a:gd name="T4" fmla="*/ 969 w 981"/>
                <a:gd name="T5" fmla="*/ 1666 h 1786"/>
                <a:gd name="T6" fmla="*/ 957 w 981"/>
                <a:gd name="T7" fmla="*/ 1613 h 1786"/>
                <a:gd name="T8" fmla="*/ 921 w 981"/>
                <a:gd name="T9" fmla="*/ 1487 h 1786"/>
                <a:gd name="T10" fmla="*/ 885 w 981"/>
                <a:gd name="T11" fmla="*/ 1361 h 1786"/>
                <a:gd name="T12" fmla="*/ 796 w 981"/>
                <a:gd name="T13" fmla="*/ 1121 h 1786"/>
                <a:gd name="T14" fmla="*/ 682 w 981"/>
                <a:gd name="T15" fmla="*/ 899 h 1786"/>
                <a:gd name="T16" fmla="*/ 562 w 981"/>
                <a:gd name="T17" fmla="*/ 689 h 1786"/>
                <a:gd name="T18" fmla="*/ 431 w 981"/>
                <a:gd name="T19" fmla="*/ 498 h 1786"/>
                <a:gd name="T20" fmla="*/ 293 w 981"/>
                <a:gd name="T21" fmla="*/ 318 h 1786"/>
                <a:gd name="T22" fmla="*/ 150 w 981"/>
                <a:gd name="T23" fmla="*/ 150 h 1786"/>
                <a:gd name="T24" fmla="*/ 12 w 981"/>
                <a:gd name="T25" fmla="*/ 0 h 1786"/>
                <a:gd name="T26" fmla="*/ 0 w 981"/>
                <a:gd name="T27" fmla="*/ 0 h 1786"/>
                <a:gd name="T28" fmla="*/ 138 w 981"/>
                <a:gd name="T29" fmla="*/ 150 h 1786"/>
                <a:gd name="T30" fmla="*/ 275 w 981"/>
                <a:gd name="T31" fmla="*/ 318 h 1786"/>
                <a:gd name="T32" fmla="*/ 413 w 981"/>
                <a:gd name="T33" fmla="*/ 498 h 1786"/>
                <a:gd name="T34" fmla="*/ 545 w 981"/>
                <a:gd name="T35" fmla="*/ 689 h 1786"/>
                <a:gd name="T36" fmla="*/ 670 w 981"/>
                <a:gd name="T37" fmla="*/ 899 h 1786"/>
                <a:gd name="T38" fmla="*/ 778 w 981"/>
                <a:gd name="T39" fmla="*/ 1121 h 1786"/>
                <a:gd name="T40" fmla="*/ 873 w 981"/>
                <a:gd name="T41" fmla="*/ 1361 h 1786"/>
                <a:gd name="T42" fmla="*/ 909 w 981"/>
                <a:gd name="T43" fmla="*/ 1487 h 1786"/>
                <a:gd name="T44" fmla="*/ 945 w 981"/>
                <a:gd name="T45" fmla="*/ 1619 h 1786"/>
                <a:gd name="T46" fmla="*/ 963 w 981"/>
                <a:gd name="T47" fmla="*/ 1702 h 1786"/>
                <a:gd name="T48" fmla="*/ 981 w 981"/>
                <a:gd name="T49" fmla="*/ 1786 h 1786"/>
                <a:gd name="T50" fmla="*/ 981 w 981"/>
                <a:gd name="T51" fmla="*/ 1786 h 1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2" name="Freeform 23"/>
            <p:cNvSpPr>
              <a:spLocks/>
            </p:cNvSpPr>
            <p:nvPr/>
          </p:nvSpPr>
          <p:spPr bwMode="hidden">
            <a:xfrm>
              <a:off x="5041" y="0"/>
              <a:ext cx="719" cy="845"/>
            </a:xfrm>
            <a:custGeom>
              <a:avLst/>
              <a:gdLst>
                <a:gd name="T0" fmla="*/ 735 w 717"/>
                <a:gd name="T1" fmla="*/ 845 h 845"/>
                <a:gd name="T2" fmla="*/ 735 w 717"/>
                <a:gd name="T3" fmla="*/ 821 h 845"/>
                <a:gd name="T4" fmla="*/ 592 w 717"/>
                <a:gd name="T5" fmla="*/ 605 h 845"/>
                <a:gd name="T6" fmla="*/ 415 w 717"/>
                <a:gd name="T7" fmla="*/ 396 h 845"/>
                <a:gd name="T8" fmla="*/ 230 w 717"/>
                <a:gd name="T9" fmla="*/ 192 h 845"/>
                <a:gd name="T10" fmla="*/ 17 w 717"/>
                <a:gd name="T11" fmla="*/ 0 h 845"/>
                <a:gd name="T12" fmla="*/ 0 w 717"/>
                <a:gd name="T13" fmla="*/ 0 h 845"/>
                <a:gd name="T14" fmla="*/ 218 w 717"/>
                <a:gd name="T15" fmla="*/ 198 h 845"/>
                <a:gd name="T16" fmla="*/ 409 w 717"/>
                <a:gd name="T17" fmla="*/ 408 h 845"/>
                <a:gd name="T18" fmla="*/ 586 w 717"/>
                <a:gd name="T19" fmla="*/ 623 h 845"/>
                <a:gd name="T20" fmla="*/ 735 w 717"/>
                <a:gd name="T21" fmla="*/ 845 h 845"/>
                <a:gd name="T22" fmla="*/ 735 w 717"/>
                <a:gd name="T23" fmla="*/ 845 h 8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close/>
                </a:path>
              </a:pathLst>
            </a:custGeom>
            <a:solidFill>
              <a:schemeClr val="bg1"/>
            </a:solidFill>
            <a:ln w="9525">
              <a:noFill/>
              <a:round/>
              <a:headEnd/>
              <a:tailEnd/>
            </a:ln>
          </p:spPr>
          <p:txBody>
            <a:bodyPr>
              <a:prstTxWarp prst="textNoShape">
                <a:avLst/>
              </a:prstTxWarp>
            </a:bodyPr>
            <a:lstStyle/>
            <a:p>
              <a:endParaRPr lang="en-US" dirty="0"/>
            </a:p>
          </p:txBody>
        </p:sp>
        <p:sp>
          <p:nvSpPr>
            <p:cNvPr id="13" name="Freeform 24"/>
            <p:cNvSpPr>
              <a:spLocks/>
            </p:cNvSpPr>
            <p:nvPr/>
          </p:nvSpPr>
          <p:spPr bwMode="hidden">
            <a:xfrm>
              <a:off x="5352" y="0"/>
              <a:ext cx="408" cy="414"/>
            </a:xfrm>
            <a:custGeom>
              <a:avLst/>
              <a:gdLst>
                <a:gd name="T0" fmla="*/ 416 w 407"/>
                <a:gd name="T1" fmla="*/ 414 h 414"/>
                <a:gd name="T2" fmla="*/ 416 w 407"/>
                <a:gd name="T3" fmla="*/ 396 h 414"/>
                <a:gd name="T4" fmla="*/ 231 w 407"/>
                <a:gd name="T5" fmla="*/ 192 h 414"/>
                <a:gd name="T6" fmla="*/ 12 w 407"/>
                <a:gd name="T7" fmla="*/ 0 h 414"/>
                <a:gd name="T8" fmla="*/ 0 w 407"/>
                <a:gd name="T9" fmla="*/ 0 h 414"/>
                <a:gd name="T10" fmla="*/ 108 w 407"/>
                <a:gd name="T11" fmla="*/ 102 h 414"/>
                <a:gd name="T12" fmla="*/ 225 w 407"/>
                <a:gd name="T13" fmla="*/ 204 h 414"/>
                <a:gd name="T14" fmla="*/ 416 w 407"/>
                <a:gd name="T15" fmla="*/ 414 h 414"/>
                <a:gd name="T16" fmla="*/ 416 w 407"/>
                <a:gd name="T17" fmla="*/ 414 h 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07" h="414">
                  <a:moveTo>
                    <a:pt x="407" y="414"/>
                  </a:moveTo>
                  <a:lnTo>
                    <a:pt x="407" y="396"/>
                  </a:lnTo>
                  <a:lnTo>
                    <a:pt x="222" y="192"/>
                  </a:lnTo>
                  <a:lnTo>
                    <a:pt x="12" y="0"/>
                  </a:lnTo>
                  <a:lnTo>
                    <a:pt x="0" y="0"/>
                  </a:lnTo>
                  <a:lnTo>
                    <a:pt x="108" y="102"/>
                  </a:lnTo>
                  <a:lnTo>
                    <a:pt x="216" y="204"/>
                  </a:lnTo>
                  <a:lnTo>
                    <a:pt x="407" y="414"/>
                  </a:lnTo>
                  <a:close/>
                </a:path>
              </a:pathLst>
            </a:custGeom>
            <a:solidFill>
              <a:schemeClr val="bg1"/>
            </a:solidFill>
            <a:ln w="9525">
              <a:noFill/>
              <a:round/>
              <a:headEnd/>
              <a:tailEnd/>
            </a:ln>
          </p:spPr>
          <p:txBody>
            <a:bodyPr>
              <a:prstTxWarp prst="textNoShape">
                <a:avLst/>
              </a:prstTxWarp>
            </a:bodyPr>
            <a:lstStyle/>
            <a:p>
              <a:endParaRPr lang="en-US" dirty="0"/>
            </a:p>
          </p:txBody>
        </p:sp>
        <p:sp>
          <p:nvSpPr>
            <p:cNvPr id="14" name="Freeform 25"/>
            <p:cNvSpPr>
              <a:spLocks/>
            </p:cNvSpPr>
            <p:nvPr/>
          </p:nvSpPr>
          <p:spPr bwMode="hidden">
            <a:xfrm>
              <a:off x="6" y="0"/>
              <a:ext cx="858" cy="1409"/>
            </a:xfrm>
            <a:custGeom>
              <a:avLst/>
              <a:gdLst>
                <a:gd name="T0" fmla="*/ 0 w 855"/>
                <a:gd name="T1" fmla="*/ 1361 h 1409"/>
                <a:gd name="T2" fmla="*/ 0 w 855"/>
                <a:gd name="T3" fmla="*/ 1409 h 1409"/>
                <a:gd name="T4" fmla="*/ 54 w 855"/>
                <a:gd name="T5" fmla="*/ 1211 h 1409"/>
                <a:gd name="T6" fmla="*/ 126 w 855"/>
                <a:gd name="T7" fmla="*/ 1013 h 1409"/>
                <a:gd name="T8" fmla="*/ 215 w 855"/>
                <a:gd name="T9" fmla="*/ 827 h 1409"/>
                <a:gd name="T10" fmla="*/ 311 w 855"/>
                <a:gd name="T11" fmla="*/ 647 h 1409"/>
                <a:gd name="T12" fmla="*/ 431 w 855"/>
                <a:gd name="T13" fmla="*/ 474 h 1409"/>
                <a:gd name="T14" fmla="*/ 556 w 855"/>
                <a:gd name="T15" fmla="*/ 312 h 1409"/>
                <a:gd name="T16" fmla="*/ 700 w 855"/>
                <a:gd name="T17" fmla="*/ 150 h 1409"/>
                <a:gd name="T18" fmla="*/ 855 w 855"/>
                <a:gd name="T19" fmla="*/ 0 h 1409"/>
                <a:gd name="T20" fmla="*/ 837 w 855"/>
                <a:gd name="T21" fmla="*/ 0 h 1409"/>
                <a:gd name="T22" fmla="*/ 688 w 855"/>
                <a:gd name="T23" fmla="*/ 144 h 1409"/>
                <a:gd name="T24" fmla="*/ 550 w 855"/>
                <a:gd name="T25" fmla="*/ 300 h 1409"/>
                <a:gd name="T26" fmla="*/ 425 w 855"/>
                <a:gd name="T27" fmla="*/ 462 h 1409"/>
                <a:gd name="T28" fmla="*/ 311 w 855"/>
                <a:gd name="T29" fmla="*/ 629 h 1409"/>
                <a:gd name="T30" fmla="*/ 215 w 855"/>
                <a:gd name="T31" fmla="*/ 803 h 1409"/>
                <a:gd name="T32" fmla="*/ 132 w 855"/>
                <a:gd name="T33" fmla="*/ 983 h 1409"/>
                <a:gd name="T34" fmla="*/ 60 w 855"/>
                <a:gd name="T35" fmla="*/ 1169 h 1409"/>
                <a:gd name="T36" fmla="*/ 0 w 855"/>
                <a:gd name="T37" fmla="*/ 1361 h 1409"/>
                <a:gd name="T38" fmla="*/ 0 w 855"/>
                <a:gd name="T39" fmla="*/ 136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5" name="Freeform 26"/>
            <p:cNvSpPr>
              <a:spLocks/>
            </p:cNvSpPr>
            <p:nvPr/>
          </p:nvSpPr>
          <p:spPr bwMode="hidden">
            <a:xfrm>
              <a:off x="6" y="0"/>
              <a:ext cx="588" cy="599"/>
            </a:xfrm>
            <a:custGeom>
              <a:avLst/>
              <a:gdLst>
                <a:gd name="T0" fmla="*/ 604 w 586"/>
                <a:gd name="T1" fmla="*/ 0 h 599"/>
                <a:gd name="T2" fmla="*/ 586 w 586"/>
                <a:gd name="T3" fmla="*/ 0 h 599"/>
                <a:gd name="T4" fmla="*/ 416 w 586"/>
                <a:gd name="T5" fmla="*/ 132 h 599"/>
                <a:gd name="T6" fmla="*/ 266 w 586"/>
                <a:gd name="T7" fmla="*/ 270 h 599"/>
                <a:gd name="T8" fmla="*/ 120 w 586"/>
                <a:gd name="T9" fmla="*/ 420 h 599"/>
                <a:gd name="T10" fmla="*/ 0 w 586"/>
                <a:gd name="T11" fmla="*/ 575 h 599"/>
                <a:gd name="T12" fmla="*/ 0 w 586"/>
                <a:gd name="T13" fmla="*/ 599 h 599"/>
                <a:gd name="T14" fmla="*/ 120 w 586"/>
                <a:gd name="T15" fmla="*/ 432 h 599"/>
                <a:gd name="T16" fmla="*/ 266 w 586"/>
                <a:gd name="T17" fmla="*/ 282 h 599"/>
                <a:gd name="T18" fmla="*/ 422 w 586"/>
                <a:gd name="T19" fmla="*/ 138 h 599"/>
                <a:gd name="T20" fmla="*/ 604 w 586"/>
                <a:gd name="T21" fmla="*/ 0 h 599"/>
                <a:gd name="T22" fmla="*/ 604 w 586"/>
                <a:gd name="T23" fmla="*/ 0 h 5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close/>
                </a:path>
              </a:pathLst>
            </a:custGeom>
            <a:solidFill>
              <a:schemeClr val="bg1"/>
            </a:solidFill>
            <a:ln w="9525">
              <a:noFill/>
              <a:round/>
              <a:headEnd/>
              <a:tailEnd/>
            </a:ln>
          </p:spPr>
          <p:txBody>
            <a:bodyPr>
              <a:prstTxWarp prst="textNoShape">
                <a:avLst/>
              </a:prstTxWarp>
            </a:bodyPr>
            <a:lstStyle/>
            <a:p>
              <a:endParaRPr lang="en-US" dirty="0"/>
            </a:p>
          </p:txBody>
        </p:sp>
        <p:sp>
          <p:nvSpPr>
            <p:cNvPr id="16" name="Freeform 27"/>
            <p:cNvSpPr>
              <a:spLocks/>
            </p:cNvSpPr>
            <p:nvPr/>
          </p:nvSpPr>
          <p:spPr bwMode="hidden">
            <a:xfrm>
              <a:off x="6" y="0"/>
              <a:ext cx="270" cy="252"/>
            </a:xfrm>
            <a:custGeom>
              <a:avLst/>
              <a:gdLst>
                <a:gd name="T0" fmla="*/ 278 w 269"/>
                <a:gd name="T1" fmla="*/ 0 h 252"/>
                <a:gd name="T2" fmla="*/ 260 w 269"/>
                <a:gd name="T3" fmla="*/ 0 h 252"/>
                <a:gd name="T4" fmla="*/ 120 w 269"/>
                <a:gd name="T5" fmla="*/ 114 h 252"/>
                <a:gd name="T6" fmla="*/ 60 w 269"/>
                <a:gd name="T7" fmla="*/ 174 h 252"/>
                <a:gd name="T8" fmla="*/ 0 w 269"/>
                <a:gd name="T9" fmla="*/ 234 h 252"/>
                <a:gd name="T10" fmla="*/ 0 w 269"/>
                <a:gd name="T11" fmla="*/ 252 h 252"/>
                <a:gd name="T12" fmla="*/ 126 w 269"/>
                <a:gd name="T13" fmla="*/ 120 h 252"/>
                <a:gd name="T14" fmla="*/ 278 w 269"/>
                <a:gd name="T15" fmla="*/ 0 h 252"/>
                <a:gd name="T16" fmla="*/ 278 w 269"/>
                <a:gd name="T17" fmla="*/ 0 h 2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9" h="252">
                  <a:moveTo>
                    <a:pt x="269" y="0"/>
                  </a:moveTo>
                  <a:lnTo>
                    <a:pt x="251" y="0"/>
                  </a:lnTo>
                  <a:lnTo>
                    <a:pt x="120" y="114"/>
                  </a:lnTo>
                  <a:lnTo>
                    <a:pt x="60" y="174"/>
                  </a:lnTo>
                  <a:lnTo>
                    <a:pt x="0" y="234"/>
                  </a:lnTo>
                  <a:lnTo>
                    <a:pt x="0" y="252"/>
                  </a:lnTo>
                  <a:lnTo>
                    <a:pt x="126" y="120"/>
                  </a:lnTo>
                  <a:lnTo>
                    <a:pt x="269" y="0"/>
                  </a:lnTo>
                  <a:close/>
                </a:path>
              </a:pathLst>
            </a:custGeom>
            <a:solidFill>
              <a:schemeClr val="bg1"/>
            </a:solidFill>
            <a:ln w="9525">
              <a:noFill/>
              <a:round/>
              <a:headEnd/>
              <a:tailEnd/>
            </a:ln>
          </p:spPr>
          <p:txBody>
            <a:bodyPr>
              <a:prstTxWarp prst="textNoShape">
                <a:avLst/>
              </a:prstTxWarp>
            </a:bodyPr>
            <a:lstStyle/>
            <a:p>
              <a:endParaRPr lang="en-US" dirty="0"/>
            </a:p>
          </p:txBody>
        </p:sp>
        <p:sp>
          <p:nvSpPr>
            <p:cNvPr id="17"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18"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19"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prstTxWarp prst="textNoShape">
                <a:avLst/>
              </a:prstTxWarp>
            </a:bodyPr>
            <a:lstStyle/>
            <a:p>
              <a:endParaRPr lang="en-US" dirty="0"/>
            </a:p>
          </p:txBody>
        </p:sp>
        <p:grpSp>
          <p:nvGrpSpPr>
            <p:cNvPr id="20" name="Group 31"/>
            <p:cNvGrpSpPr>
              <a:grpSpLocks/>
            </p:cNvGrpSpPr>
            <p:nvPr/>
          </p:nvGrpSpPr>
          <p:grpSpPr bwMode="auto">
            <a:xfrm>
              <a:off x="1" y="392"/>
              <a:ext cx="5758" cy="1571"/>
              <a:chOff x="1" y="392"/>
              <a:chExt cx="5758" cy="1571"/>
            </a:xfrm>
          </p:grpSpPr>
          <p:sp>
            <p:nvSpPr>
              <p:cNvPr id="23"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24"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25"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26"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27"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grpSp>
        <p:sp>
          <p:nvSpPr>
            <p:cNvPr id="21"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prstTxWarp prst="textNoShape">
                <a:avLst/>
              </a:prstTxWarp>
            </a:bodyPr>
            <a:lstStyle/>
            <a:p>
              <a:endParaRPr lang="en-US" dirty="0"/>
            </a:p>
          </p:txBody>
        </p:sp>
        <p:sp>
          <p:nvSpPr>
            <p:cNvPr id="22"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prstTxWarp prst="textNoShape">
                <a:avLst/>
              </a:prstTxWarp>
            </a:bodyPr>
            <a:lstStyle/>
            <a:p>
              <a:endParaRPr lang="en-US" dirty="0"/>
            </a:p>
          </p:txBody>
        </p:sp>
      </p:grpSp>
      <p:sp>
        <p:nvSpPr>
          <p:cNvPr id="12327" name="Rectangle 39"/>
          <p:cNvSpPr>
            <a:spLocks noGrp="1" noChangeArrowheads="1"/>
          </p:cNvSpPr>
          <p:nvPr>
            <p:ph type="ctrTitle" sz="quarter"/>
          </p:nvPr>
        </p:nvSpPr>
        <p:spPr>
          <a:xfrm>
            <a:off x="685800" y="1692275"/>
            <a:ext cx="7772400" cy="1736725"/>
          </a:xfrm>
        </p:spPr>
        <p:txBody>
          <a:bodyPr anchor="b"/>
          <a:lstStyle>
            <a:lvl1pPr>
              <a:defRPr sz="5400"/>
            </a:lvl1pPr>
          </a:lstStyle>
          <a:p>
            <a:pPr lvl="0"/>
            <a:r>
              <a:rPr lang="en-US" noProof="0" smtClean="0"/>
              <a:t>Click to edit Master title style</a:t>
            </a:r>
          </a:p>
        </p:txBody>
      </p:sp>
      <p:sp>
        <p:nvSpPr>
          <p:cNvPr id="12328"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pPr lvl="0"/>
            <a:r>
              <a:rPr lang="en-US" noProof="0" smtClean="0"/>
              <a:t>Click to edit Master subtitle style</a:t>
            </a:r>
          </a:p>
        </p:txBody>
      </p:sp>
      <p:sp>
        <p:nvSpPr>
          <p:cNvPr id="41" name="Rectangle 41"/>
          <p:cNvSpPr>
            <a:spLocks noGrp="1" noChangeArrowheads="1"/>
          </p:cNvSpPr>
          <p:nvPr>
            <p:ph type="dt" sz="quarter"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dirty="0"/>
          </a:p>
        </p:txBody>
      </p:sp>
      <p:sp>
        <p:nvSpPr>
          <p:cNvPr id="42" name="Rectangle 42"/>
          <p:cNvSpPr>
            <a:spLocks noGrp="1" noChangeArrowheads="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r>
              <a:rPr lang="en-US" dirty="0" smtClean="0"/>
              <a:t>Psychoanalysis</a:t>
            </a:r>
            <a:endParaRPr lang="en-US" dirty="0"/>
          </a:p>
        </p:txBody>
      </p:sp>
      <p:sp>
        <p:nvSpPr>
          <p:cNvPr id="43" name="Rectangle 43"/>
          <p:cNvSpPr>
            <a:spLocks noGrp="1" noChangeArrowheads="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fld id="{3DA88E6B-13F0-1C4C-8579-BFBEC4871793}" type="slidenum">
              <a:rPr lang="en-US"/>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0"/>
          <p:cNvSpPr>
            <a:spLocks noGrp="1" noChangeArrowheads="1"/>
          </p:cNvSpPr>
          <p:nvPr>
            <p:ph type="dt" sz="half" idx="10"/>
          </p:nvPr>
        </p:nvSpPr>
        <p:spPr>
          <a:ln/>
        </p:spPr>
        <p:txBody>
          <a:bodyPr/>
          <a:lstStyle>
            <a:lvl1pPr>
              <a:defRPr/>
            </a:lvl1pPr>
          </a:lstStyle>
          <a:p>
            <a:pPr>
              <a:defRPr/>
            </a:pPr>
            <a:endParaRPr lang="en-US" dirty="0"/>
          </a:p>
        </p:txBody>
      </p:sp>
      <p:sp>
        <p:nvSpPr>
          <p:cNvPr id="5" name="Rectangle 41"/>
          <p:cNvSpPr>
            <a:spLocks noGrp="1" noChangeArrowheads="1"/>
          </p:cNvSpPr>
          <p:nvPr>
            <p:ph type="ftr" sz="quarter" idx="11"/>
          </p:nvPr>
        </p:nvSpPr>
        <p:spPr>
          <a:ln/>
        </p:spPr>
        <p:txBody>
          <a:bodyPr/>
          <a:lstStyle>
            <a:lvl1pPr>
              <a:defRPr/>
            </a:lvl1pPr>
          </a:lstStyle>
          <a:p>
            <a:pPr>
              <a:defRPr/>
            </a:pPr>
            <a:r>
              <a:rPr lang="en-US" dirty="0" smtClean="0"/>
              <a:t>Psychoanalysis</a:t>
            </a:r>
            <a:endParaRPr lang="en-US" dirty="0"/>
          </a:p>
        </p:txBody>
      </p:sp>
      <p:sp>
        <p:nvSpPr>
          <p:cNvPr id="6" name="Rectangle 42"/>
          <p:cNvSpPr>
            <a:spLocks noGrp="1" noChangeArrowheads="1"/>
          </p:cNvSpPr>
          <p:nvPr>
            <p:ph type="sldNum" sz="quarter" idx="12"/>
          </p:nvPr>
        </p:nvSpPr>
        <p:spPr>
          <a:ln/>
        </p:spPr>
        <p:txBody>
          <a:bodyPr/>
          <a:lstStyle>
            <a:lvl1pPr>
              <a:defRPr/>
            </a:lvl1pPr>
          </a:lstStyle>
          <a:p>
            <a:fld id="{25329787-B1A1-334E-8BCA-9812D2A78C50}" type="slidenum">
              <a:rPr lang="en-US"/>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0"/>
          <p:cNvSpPr>
            <a:spLocks noGrp="1" noChangeArrowheads="1"/>
          </p:cNvSpPr>
          <p:nvPr>
            <p:ph type="dt" sz="half" idx="10"/>
          </p:nvPr>
        </p:nvSpPr>
        <p:spPr>
          <a:ln/>
        </p:spPr>
        <p:txBody>
          <a:bodyPr/>
          <a:lstStyle>
            <a:lvl1pPr>
              <a:defRPr/>
            </a:lvl1pPr>
          </a:lstStyle>
          <a:p>
            <a:pPr>
              <a:defRPr/>
            </a:pPr>
            <a:endParaRPr lang="en-US" dirty="0"/>
          </a:p>
        </p:txBody>
      </p:sp>
      <p:sp>
        <p:nvSpPr>
          <p:cNvPr id="5" name="Rectangle 41"/>
          <p:cNvSpPr>
            <a:spLocks noGrp="1" noChangeArrowheads="1"/>
          </p:cNvSpPr>
          <p:nvPr>
            <p:ph type="ftr" sz="quarter" idx="11"/>
          </p:nvPr>
        </p:nvSpPr>
        <p:spPr>
          <a:ln/>
        </p:spPr>
        <p:txBody>
          <a:bodyPr/>
          <a:lstStyle>
            <a:lvl1pPr>
              <a:defRPr/>
            </a:lvl1pPr>
          </a:lstStyle>
          <a:p>
            <a:pPr>
              <a:defRPr/>
            </a:pPr>
            <a:r>
              <a:rPr lang="en-US" dirty="0" smtClean="0"/>
              <a:t>Psychoanalysis</a:t>
            </a:r>
            <a:endParaRPr lang="en-US" dirty="0"/>
          </a:p>
        </p:txBody>
      </p:sp>
      <p:sp>
        <p:nvSpPr>
          <p:cNvPr id="6" name="Rectangle 42"/>
          <p:cNvSpPr>
            <a:spLocks noGrp="1" noChangeArrowheads="1"/>
          </p:cNvSpPr>
          <p:nvPr>
            <p:ph type="sldNum" sz="quarter" idx="12"/>
          </p:nvPr>
        </p:nvSpPr>
        <p:spPr>
          <a:ln/>
        </p:spPr>
        <p:txBody>
          <a:bodyPr/>
          <a:lstStyle>
            <a:lvl1pPr>
              <a:defRPr/>
            </a:lvl1pPr>
          </a:lstStyle>
          <a:p>
            <a:fld id="{CBADFC3A-BD57-C848-98C5-2D55195162E8}" type="slidenum">
              <a:rPr lang="en-US"/>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40"/>
          <p:cNvSpPr>
            <a:spLocks noGrp="1" noChangeArrowheads="1"/>
          </p:cNvSpPr>
          <p:nvPr>
            <p:ph type="dt" sz="half" idx="10"/>
          </p:nvPr>
        </p:nvSpPr>
        <p:spPr>
          <a:ln/>
        </p:spPr>
        <p:txBody>
          <a:bodyPr/>
          <a:lstStyle>
            <a:lvl1pPr>
              <a:defRPr/>
            </a:lvl1pPr>
          </a:lstStyle>
          <a:p>
            <a:pPr>
              <a:defRPr/>
            </a:pPr>
            <a:endParaRPr lang="en-US" dirty="0"/>
          </a:p>
        </p:txBody>
      </p:sp>
      <p:sp>
        <p:nvSpPr>
          <p:cNvPr id="6" name="Rectangle 41"/>
          <p:cNvSpPr>
            <a:spLocks noGrp="1" noChangeArrowheads="1"/>
          </p:cNvSpPr>
          <p:nvPr>
            <p:ph type="ftr" sz="quarter" idx="11"/>
          </p:nvPr>
        </p:nvSpPr>
        <p:spPr>
          <a:ln/>
        </p:spPr>
        <p:txBody>
          <a:bodyPr/>
          <a:lstStyle>
            <a:lvl1pPr>
              <a:defRPr/>
            </a:lvl1pPr>
          </a:lstStyle>
          <a:p>
            <a:pPr>
              <a:defRPr/>
            </a:pPr>
            <a:r>
              <a:rPr lang="en-US" dirty="0" smtClean="0"/>
              <a:t>Psychoanalysis</a:t>
            </a:r>
            <a:endParaRPr lang="en-US" dirty="0"/>
          </a:p>
        </p:txBody>
      </p:sp>
      <p:sp>
        <p:nvSpPr>
          <p:cNvPr id="7" name="Rectangle 42"/>
          <p:cNvSpPr>
            <a:spLocks noGrp="1" noChangeArrowheads="1"/>
          </p:cNvSpPr>
          <p:nvPr>
            <p:ph type="sldNum" sz="quarter" idx="12"/>
          </p:nvPr>
        </p:nvSpPr>
        <p:spPr>
          <a:ln/>
        </p:spPr>
        <p:txBody>
          <a:bodyPr/>
          <a:lstStyle>
            <a:lvl1pPr>
              <a:defRPr/>
            </a:lvl1pPr>
          </a:lstStyle>
          <a:p>
            <a:fld id="{7C9A2B4C-723B-E14F-8445-39EE77C069FC}" type="slidenum">
              <a:rPr lang="en-US"/>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40"/>
          <p:cNvSpPr>
            <a:spLocks noGrp="1" noChangeArrowheads="1"/>
          </p:cNvSpPr>
          <p:nvPr>
            <p:ph type="dt" sz="half" idx="10"/>
          </p:nvPr>
        </p:nvSpPr>
        <p:spPr>
          <a:ln/>
        </p:spPr>
        <p:txBody>
          <a:bodyPr/>
          <a:lstStyle>
            <a:lvl1pPr>
              <a:defRPr/>
            </a:lvl1pPr>
          </a:lstStyle>
          <a:p>
            <a:pPr>
              <a:defRPr/>
            </a:pPr>
            <a:endParaRPr lang="en-US" dirty="0"/>
          </a:p>
        </p:txBody>
      </p:sp>
      <p:sp>
        <p:nvSpPr>
          <p:cNvPr id="8" name="Rectangle 41"/>
          <p:cNvSpPr>
            <a:spLocks noGrp="1" noChangeArrowheads="1"/>
          </p:cNvSpPr>
          <p:nvPr>
            <p:ph type="ftr" sz="quarter" idx="11"/>
          </p:nvPr>
        </p:nvSpPr>
        <p:spPr>
          <a:ln/>
        </p:spPr>
        <p:txBody>
          <a:bodyPr/>
          <a:lstStyle>
            <a:lvl1pPr>
              <a:defRPr/>
            </a:lvl1pPr>
          </a:lstStyle>
          <a:p>
            <a:pPr>
              <a:defRPr/>
            </a:pPr>
            <a:r>
              <a:rPr lang="en-US" dirty="0" smtClean="0"/>
              <a:t>Psychoanalysis</a:t>
            </a:r>
            <a:endParaRPr lang="en-US" dirty="0"/>
          </a:p>
        </p:txBody>
      </p:sp>
      <p:sp>
        <p:nvSpPr>
          <p:cNvPr id="9" name="Rectangle 42"/>
          <p:cNvSpPr>
            <a:spLocks noGrp="1" noChangeArrowheads="1"/>
          </p:cNvSpPr>
          <p:nvPr>
            <p:ph type="sldNum" sz="quarter" idx="12"/>
          </p:nvPr>
        </p:nvSpPr>
        <p:spPr>
          <a:ln/>
        </p:spPr>
        <p:txBody>
          <a:bodyPr/>
          <a:lstStyle>
            <a:lvl1pPr>
              <a:defRPr/>
            </a:lvl1pPr>
          </a:lstStyle>
          <a:p>
            <a:fld id="{F85BDA25-A4B9-CF40-9049-7322BE5F0299}" type="slidenum">
              <a:rPr lang="en-US"/>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0"/>
          <p:cNvSpPr>
            <a:spLocks noGrp="1" noChangeArrowheads="1"/>
          </p:cNvSpPr>
          <p:nvPr>
            <p:ph type="dt" sz="half" idx="10"/>
          </p:nvPr>
        </p:nvSpPr>
        <p:spPr>
          <a:ln/>
        </p:spPr>
        <p:txBody>
          <a:bodyPr/>
          <a:lstStyle>
            <a:lvl1pPr>
              <a:defRPr/>
            </a:lvl1pPr>
          </a:lstStyle>
          <a:p>
            <a:pPr>
              <a:defRPr/>
            </a:pPr>
            <a:endParaRPr lang="en-US" dirty="0"/>
          </a:p>
        </p:txBody>
      </p:sp>
      <p:sp>
        <p:nvSpPr>
          <p:cNvPr id="4" name="Rectangle 41"/>
          <p:cNvSpPr>
            <a:spLocks noGrp="1" noChangeArrowheads="1"/>
          </p:cNvSpPr>
          <p:nvPr>
            <p:ph type="ftr" sz="quarter" idx="11"/>
          </p:nvPr>
        </p:nvSpPr>
        <p:spPr>
          <a:ln/>
        </p:spPr>
        <p:txBody>
          <a:bodyPr/>
          <a:lstStyle>
            <a:lvl1pPr>
              <a:defRPr/>
            </a:lvl1pPr>
          </a:lstStyle>
          <a:p>
            <a:pPr>
              <a:defRPr/>
            </a:pPr>
            <a:r>
              <a:rPr lang="en-US" dirty="0" smtClean="0"/>
              <a:t>Psychoanalysis</a:t>
            </a:r>
            <a:endParaRPr lang="en-US" dirty="0"/>
          </a:p>
        </p:txBody>
      </p:sp>
      <p:sp>
        <p:nvSpPr>
          <p:cNvPr id="5" name="Rectangle 42"/>
          <p:cNvSpPr>
            <a:spLocks noGrp="1" noChangeArrowheads="1"/>
          </p:cNvSpPr>
          <p:nvPr>
            <p:ph type="sldNum" sz="quarter" idx="12"/>
          </p:nvPr>
        </p:nvSpPr>
        <p:spPr>
          <a:ln/>
        </p:spPr>
        <p:txBody>
          <a:bodyPr/>
          <a:lstStyle>
            <a:lvl1pPr>
              <a:defRPr/>
            </a:lvl1pPr>
          </a:lstStyle>
          <a:p>
            <a:fld id="{D958DCB5-7C19-DA40-82D2-9949C73661FA}" type="slidenum">
              <a:rPr lang="en-US"/>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0"/>
          <p:cNvSpPr>
            <a:spLocks noGrp="1" noChangeArrowheads="1"/>
          </p:cNvSpPr>
          <p:nvPr>
            <p:ph type="dt" sz="half" idx="10"/>
          </p:nvPr>
        </p:nvSpPr>
        <p:spPr>
          <a:ln/>
        </p:spPr>
        <p:txBody>
          <a:bodyPr/>
          <a:lstStyle>
            <a:lvl1pPr>
              <a:defRPr/>
            </a:lvl1pPr>
          </a:lstStyle>
          <a:p>
            <a:pPr>
              <a:defRPr/>
            </a:pPr>
            <a:endParaRPr lang="en-US" dirty="0"/>
          </a:p>
        </p:txBody>
      </p:sp>
      <p:sp>
        <p:nvSpPr>
          <p:cNvPr id="3" name="Rectangle 41"/>
          <p:cNvSpPr>
            <a:spLocks noGrp="1" noChangeArrowheads="1"/>
          </p:cNvSpPr>
          <p:nvPr>
            <p:ph type="ftr" sz="quarter" idx="11"/>
          </p:nvPr>
        </p:nvSpPr>
        <p:spPr>
          <a:ln/>
        </p:spPr>
        <p:txBody>
          <a:bodyPr/>
          <a:lstStyle>
            <a:lvl1pPr>
              <a:defRPr/>
            </a:lvl1pPr>
          </a:lstStyle>
          <a:p>
            <a:pPr>
              <a:defRPr/>
            </a:pPr>
            <a:r>
              <a:rPr lang="en-US" dirty="0" smtClean="0"/>
              <a:t>Psychoanalysis</a:t>
            </a:r>
            <a:endParaRPr lang="en-US" dirty="0"/>
          </a:p>
        </p:txBody>
      </p:sp>
      <p:sp>
        <p:nvSpPr>
          <p:cNvPr id="4" name="Rectangle 42"/>
          <p:cNvSpPr>
            <a:spLocks noGrp="1" noChangeArrowheads="1"/>
          </p:cNvSpPr>
          <p:nvPr>
            <p:ph type="sldNum" sz="quarter" idx="12"/>
          </p:nvPr>
        </p:nvSpPr>
        <p:spPr>
          <a:ln/>
        </p:spPr>
        <p:txBody>
          <a:bodyPr/>
          <a:lstStyle>
            <a:lvl1pPr>
              <a:defRPr/>
            </a:lvl1pPr>
          </a:lstStyle>
          <a:p>
            <a:fld id="{CB45DA77-01B0-6443-9B90-5761C0AF359D}" type="slidenum">
              <a:rPr lang="en-US"/>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dirty="0"/>
          </a:p>
        </p:txBody>
      </p:sp>
      <p:sp>
        <p:nvSpPr>
          <p:cNvPr id="6" name="Rectangle 41"/>
          <p:cNvSpPr>
            <a:spLocks noGrp="1" noChangeArrowheads="1"/>
          </p:cNvSpPr>
          <p:nvPr>
            <p:ph type="ftr" sz="quarter" idx="11"/>
          </p:nvPr>
        </p:nvSpPr>
        <p:spPr>
          <a:ln/>
        </p:spPr>
        <p:txBody>
          <a:bodyPr/>
          <a:lstStyle>
            <a:lvl1pPr>
              <a:defRPr/>
            </a:lvl1pPr>
          </a:lstStyle>
          <a:p>
            <a:pPr>
              <a:defRPr/>
            </a:pPr>
            <a:r>
              <a:rPr lang="en-US" dirty="0" smtClean="0"/>
              <a:t>Psychoanalysis</a:t>
            </a:r>
            <a:endParaRPr lang="en-US" dirty="0"/>
          </a:p>
        </p:txBody>
      </p:sp>
      <p:sp>
        <p:nvSpPr>
          <p:cNvPr id="7" name="Rectangle 42"/>
          <p:cNvSpPr>
            <a:spLocks noGrp="1" noChangeArrowheads="1"/>
          </p:cNvSpPr>
          <p:nvPr>
            <p:ph type="sldNum" sz="quarter" idx="12"/>
          </p:nvPr>
        </p:nvSpPr>
        <p:spPr>
          <a:ln/>
        </p:spPr>
        <p:txBody>
          <a:bodyPr/>
          <a:lstStyle>
            <a:lvl1pPr>
              <a:defRPr/>
            </a:lvl1pPr>
          </a:lstStyle>
          <a:p>
            <a:fld id="{A3A4508F-0F5B-C842-B028-098B4BCBD9C9}" type="slidenum">
              <a:rPr lang="en-US"/>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0"/>
          <p:cNvSpPr>
            <a:spLocks noGrp="1" noChangeArrowheads="1"/>
          </p:cNvSpPr>
          <p:nvPr>
            <p:ph type="dt" sz="half" idx="10"/>
          </p:nvPr>
        </p:nvSpPr>
        <p:spPr>
          <a:ln/>
        </p:spPr>
        <p:txBody>
          <a:bodyPr/>
          <a:lstStyle>
            <a:lvl1pPr>
              <a:defRPr/>
            </a:lvl1pPr>
          </a:lstStyle>
          <a:p>
            <a:pPr>
              <a:defRPr/>
            </a:pPr>
            <a:endParaRPr lang="en-US" dirty="0"/>
          </a:p>
        </p:txBody>
      </p:sp>
      <p:sp>
        <p:nvSpPr>
          <p:cNvPr id="6" name="Rectangle 41"/>
          <p:cNvSpPr>
            <a:spLocks noGrp="1" noChangeArrowheads="1"/>
          </p:cNvSpPr>
          <p:nvPr>
            <p:ph type="ftr" sz="quarter" idx="11"/>
          </p:nvPr>
        </p:nvSpPr>
        <p:spPr>
          <a:ln/>
        </p:spPr>
        <p:txBody>
          <a:bodyPr/>
          <a:lstStyle>
            <a:lvl1pPr>
              <a:defRPr/>
            </a:lvl1pPr>
          </a:lstStyle>
          <a:p>
            <a:pPr>
              <a:defRPr/>
            </a:pPr>
            <a:r>
              <a:rPr lang="en-US" dirty="0" err="1"/>
              <a:t>Psychoanalysis.in.Psychology</a:t>
            </a:r>
            <a:endParaRPr lang="en-US" dirty="0"/>
          </a:p>
        </p:txBody>
      </p:sp>
      <p:sp>
        <p:nvSpPr>
          <p:cNvPr id="7" name="Rectangle 42"/>
          <p:cNvSpPr>
            <a:spLocks noGrp="1" noChangeArrowheads="1"/>
          </p:cNvSpPr>
          <p:nvPr>
            <p:ph type="sldNum" sz="quarter" idx="12"/>
          </p:nvPr>
        </p:nvSpPr>
        <p:spPr>
          <a:ln/>
        </p:spPr>
        <p:txBody>
          <a:bodyPr/>
          <a:lstStyle>
            <a:lvl1pPr>
              <a:defRPr/>
            </a:lvl1pPr>
          </a:lstStyle>
          <a:p>
            <a:fld id="{BCFE1CB4-F58F-4E43-91BC-677622CDAA4A}"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a:t>Psychoanalysis.in.Psychology</a:t>
            </a:r>
          </a:p>
        </p:txBody>
      </p:sp>
      <p:sp>
        <p:nvSpPr>
          <p:cNvPr id="6" name="Rectangle 42"/>
          <p:cNvSpPr>
            <a:spLocks noGrp="1" noChangeArrowheads="1"/>
          </p:cNvSpPr>
          <p:nvPr>
            <p:ph type="sldNum" sz="quarter" idx="12"/>
          </p:nvPr>
        </p:nvSpPr>
        <p:spPr>
          <a:ln/>
        </p:spPr>
        <p:txBody>
          <a:bodyPr/>
          <a:lstStyle>
            <a:lvl1pPr>
              <a:defRPr/>
            </a:lvl1pPr>
          </a:lstStyle>
          <a:p>
            <a:fld id="{9D151F18-8758-9049-9F66-6053570A7363}"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0"/>
          <p:cNvSpPr>
            <a:spLocks noGrp="1" noChangeArrowheads="1"/>
          </p:cNvSpPr>
          <p:nvPr>
            <p:ph type="dt" sz="half" idx="10"/>
          </p:nvPr>
        </p:nvSpPr>
        <p:spPr>
          <a:ln/>
        </p:spPr>
        <p:txBody>
          <a:bodyPr/>
          <a:lstStyle>
            <a:lvl1pPr>
              <a:defRPr/>
            </a:lvl1pPr>
          </a:lstStyle>
          <a:p>
            <a:pPr>
              <a:defRPr/>
            </a:pPr>
            <a:endParaRPr lang="en-US"/>
          </a:p>
        </p:txBody>
      </p:sp>
      <p:sp>
        <p:nvSpPr>
          <p:cNvPr id="5" name="Rectangle 41"/>
          <p:cNvSpPr>
            <a:spLocks noGrp="1" noChangeArrowheads="1"/>
          </p:cNvSpPr>
          <p:nvPr>
            <p:ph type="ftr" sz="quarter" idx="11"/>
          </p:nvPr>
        </p:nvSpPr>
        <p:spPr>
          <a:ln/>
        </p:spPr>
        <p:txBody>
          <a:bodyPr/>
          <a:lstStyle>
            <a:lvl1pPr>
              <a:defRPr/>
            </a:lvl1pPr>
          </a:lstStyle>
          <a:p>
            <a:pPr>
              <a:defRPr/>
            </a:pPr>
            <a:r>
              <a:rPr lang="en-US"/>
              <a:t>Psychoanalysis.in.Psychology</a:t>
            </a:r>
          </a:p>
        </p:txBody>
      </p:sp>
      <p:sp>
        <p:nvSpPr>
          <p:cNvPr id="6" name="Rectangle 42"/>
          <p:cNvSpPr>
            <a:spLocks noGrp="1" noChangeArrowheads="1"/>
          </p:cNvSpPr>
          <p:nvPr>
            <p:ph type="sldNum" sz="quarter" idx="12"/>
          </p:nvPr>
        </p:nvSpPr>
        <p:spPr>
          <a:ln/>
        </p:spPr>
        <p:txBody>
          <a:bodyPr/>
          <a:lstStyle>
            <a:lvl1pPr>
              <a:defRPr/>
            </a:lvl1pPr>
          </a:lstStyle>
          <a:p>
            <a:fld id="{06524E84-7152-A942-89C4-E926774FA63C}"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39216"/>
                <a:invGamma/>
              </a:schemeClr>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1588" y="0"/>
            <a:ext cx="9148762" cy="6851650"/>
            <a:chOff x="1" y="0"/>
            <a:chExt cx="5763" cy="4316"/>
          </a:xfrm>
        </p:grpSpPr>
        <p:sp>
          <p:nvSpPr>
            <p:cNvPr id="11267" name="Freeform 3"/>
            <p:cNvSpPr>
              <a:spLocks/>
            </p:cNvSpPr>
            <p:nvPr/>
          </p:nvSpPr>
          <p:spPr bwMode="hidden">
            <a:xfrm>
              <a:off x="5045" y="2626"/>
              <a:ext cx="719" cy="1690"/>
            </a:xfrm>
            <a:custGeom>
              <a:avLst/>
              <a:gdLst>
                <a:gd name="T0" fmla="*/ 717 w 717"/>
                <a:gd name="T1" fmla="*/ 72 h 1690"/>
                <a:gd name="T2" fmla="*/ 717 w 717"/>
                <a:gd name="T3" fmla="*/ 0 h 1690"/>
                <a:gd name="T4" fmla="*/ 699 w 717"/>
                <a:gd name="T5" fmla="*/ 101 h 1690"/>
                <a:gd name="T6" fmla="*/ 675 w 717"/>
                <a:gd name="T7" fmla="*/ 209 h 1690"/>
                <a:gd name="T8" fmla="*/ 627 w 717"/>
                <a:gd name="T9" fmla="*/ 389 h 1690"/>
                <a:gd name="T10" fmla="*/ 574 w 717"/>
                <a:gd name="T11" fmla="*/ 569 h 1690"/>
                <a:gd name="T12" fmla="*/ 502 w 717"/>
                <a:gd name="T13" fmla="*/ 749 h 1690"/>
                <a:gd name="T14" fmla="*/ 424 w 717"/>
                <a:gd name="T15" fmla="*/ 935 h 1690"/>
                <a:gd name="T16" fmla="*/ 334 w 717"/>
                <a:gd name="T17" fmla="*/ 1121 h 1690"/>
                <a:gd name="T18" fmla="*/ 233 w 717"/>
                <a:gd name="T19" fmla="*/ 1312 h 1690"/>
                <a:gd name="T20" fmla="*/ 125 w 717"/>
                <a:gd name="T21" fmla="*/ 1498 h 1690"/>
                <a:gd name="T22" fmla="*/ 0 w 717"/>
                <a:gd name="T23" fmla="*/ 1690 h 1690"/>
                <a:gd name="T24" fmla="*/ 11 w 717"/>
                <a:gd name="T25" fmla="*/ 1690 h 1690"/>
                <a:gd name="T26" fmla="*/ 137 w 717"/>
                <a:gd name="T27" fmla="*/ 1498 h 1690"/>
                <a:gd name="T28" fmla="*/ 245 w 717"/>
                <a:gd name="T29" fmla="*/ 1312 h 1690"/>
                <a:gd name="T30" fmla="*/ 346 w 717"/>
                <a:gd name="T31" fmla="*/ 1121 h 1690"/>
                <a:gd name="T32" fmla="*/ 436 w 717"/>
                <a:gd name="T33" fmla="*/ 935 h 1690"/>
                <a:gd name="T34" fmla="*/ 514 w 717"/>
                <a:gd name="T35" fmla="*/ 749 h 1690"/>
                <a:gd name="T36" fmla="*/ 585 w 717"/>
                <a:gd name="T37" fmla="*/ 569 h 1690"/>
                <a:gd name="T38" fmla="*/ 639 w 717"/>
                <a:gd name="T39" fmla="*/ 389 h 1690"/>
                <a:gd name="T40" fmla="*/ 687 w 717"/>
                <a:gd name="T41" fmla="*/ 209 h 1690"/>
                <a:gd name="T42" fmla="*/ 705 w 717"/>
                <a:gd name="T43" fmla="*/ 143 h 1690"/>
                <a:gd name="T44" fmla="*/ 717 w 717"/>
                <a:gd name="T45" fmla="*/ 72 h 1690"/>
                <a:gd name="T46" fmla="*/ 717 w 717"/>
                <a:gd name="T47" fmla="*/ 72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68" name="Freeform 4"/>
            <p:cNvSpPr>
              <a:spLocks/>
            </p:cNvSpPr>
            <p:nvPr/>
          </p:nvSpPr>
          <p:spPr bwMode="hidden">
            <a:xfrm>
              <a:off x="5386" y="3794"/>
              <a:ext cx="378" cy="522"/>
            </a:xfrm>
            <a:custGeom>
              <a:avLst/>
              <a:gdLst>
                <a:gd name="T0" fmla="*/ 377 w 377"/>
                <a:gd name="T1" fmla="*/ 0 h 522"/>
                <a:gd name="T2" fmla="*/ 293 w 377"/>
                <a:gd name="T3" fmla="*/ 132 h 522"/>
                <a:gd name="T4" fmla="*/ 204 w 377"/>
                <a:gd name="T5" fmla="*/ 264 h 522"/>
                <a:gd name="T6" fmla="*/ 102 w 377"/>
                <a:gd name="T7" fmla="*/ 396 h 522"/>
                <a:gd name="T8" fmla="*/ 0 w 377"/>
                <a:gd name="T9" fmla="*/ 522 h 522"/>
                <a:gd name="T10" fmla="*/ 12 w 377"/>
                <a:gd name="T11" fmla="*/ 522 h 522"/>
                <a:gd name="T12" fmla="*/ 114 w 377"/>
                <a:gd name="T13" fmla="*/ 402 h 522"/>
                <a:gd name="T14" fmla="*/ 204 w 377"/>
                <a:gd name="T15" fmla="*/ 282 h 522"/>
                <a:gd name="T16" fmla="*/ 377 w 377"/>
                <a:gd name="T17" fmla="*/ 24 h 522"/>
                <a:gd name="T18" fmla="*/ 377 w 377"/>
                <a:gd name="T19" fmla="*/ 0 h 522"/>
                <a:gd name="T20" fmla="*/ 377 w 377"/>
                <a:gd name="T21"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69" name="Freeform 5"/>
            <p:cNvSpPr>
              <a:spLocks/>
            </p:cNvSpPr>
            <p:nvPr/>
          </p:nvSpPr>
          <p:spPr bwMode="hidden">
            <a:xfrm>
              <a:off x="5680" y="4214"/>
              <a:ext cx="84" cy="102"/>
            </a:xfrm>
            <a:custGeom>
              <a:avLst/>
              <a:gdLst>
                <a:gd name="T0" fmla="*/ 0 w 84"/>
                <a:gd name="T1" fmla="*/ 102 h 102"/>
                <a:gd name="T2" fmla="*/ 18 w 84"/>
                <a:gd name="T3" fmla="*/ 102 h 102"/>
                <a:gd name="T4" fmla="*/ 48 w 84"/>
                <a:gd name="T5" fmla="*/ 60 h 102"/>
                <a:gd name="T6" fmla="*/ 84 w 84"/>
                <a:gd name="T7" fmla="*/ 24 h 102"/>
                <a:gd name="T8" fmla="*/ 84 w 84"/>
                <a:gd name="T9" fmla="*/ 0 h 102"/>
                <a:gd name="T10" fmla="*/ 42 w 84"/>
                <a:gd name="T11" fmla="*/ 54 h 102"/>
                <a:gd name="T12" fmla="*/ 0 w 84"/>
                <a:gd name="T13" fmla="*/ 102 h 102"/>
                <a:gd name="T14" fmla="*/ 0 w 84"/>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grpSp>
          <p:nvGrpSpPr>
            <p:cNvPr id="1035" name="Group 6"/>
            <p:cNvGrpSpPr>
              <a:grpSpLocks/>
            </p:cNvGrpSpPr>
            <p:nvPr/>
          </p:nvGrpSpPr>
          <p:grpSpPr bwMode="auto">
            <a:xfrm>
              <a:off x="288" y="0"/>
              <a:ext cx="5098" cy="4316"/>
              <a:chOff x="288" y="0"/>
              <a:chExt cx="5098" cy="4316"/>
            </a:xfrm>
          </p:grpSpPr>
          <p:sp>
            <p:nvSpPr>
              <p:cNvPr id="11271" name="Freeform 7"/>
              <p:cNvSpPr>
                <a:spLocks/>
              </p:cNvSpPr>
              <p:nvPr userDrawn="1"/>
            </p:nvSpPr>
            <p:spPr bwMode="hidden">
              <a:xfrm>
                <a:off x="2789" y="0"/>
                <a:ext cx="72" cy="4316"/>
              </a:xfrm>
              <a:custGeom>
                <a:avLst/>
                <a:gdLst>
                  <a:gd name="T0" fmla="*/ 0 w 72"/>
                  <a:gd name="T1" fmla="*/ 0 h 4316"/>
                  <a:gd name="T2" fmla="*/ 60 w 72"/>
                  <a:gd name="T3" fmla="*/ 4316 h 4316"/>
                  <a:gd name="T4" fmla="*/ 72 w 72"/>
                  <a:gd name="T5" fmla="*/ 4316 h 4316"/>
                  <a:gd name="T6" fmla="*/ 12 w 72"/>
                  <a:gd name="T7" fmla="*/ 0 h 4316"/>
                  <a:gd name="T8" fmla="*/ 0 w 72"/>
                  <a:gd name="T9" fmla="*/ 0 h 4316"/>
                  <a:gd name="T10" fmla="*/ 0 w 72"/>
                  <a:gd name="T11" fmla="*/ 0 h 4316"/>
                </a:gdLst>
                <a:ahLst/>
                <a:cxnLst>
                  <a:cxn ang="0">
                    <a:pos x="T0" y="T1"/>
                  </a:cxn>
                  <a:cxn ang="0">
                    <a:pos x="T2" y="T3"/>
                  </a:cxn>
                  <a:cxn ang="0">
                    <a:pos x="T4" y="T5"/>
                  </a:cxn>
                  <a:cxn ang="0">
                    <a:pos x="T6" y="T7"/>
                  </a:cxn>
                  <a:cxn ang="0">
                    <a:pos x="T8" y="T9"/>
                  </a:cxn>
                  <a:cxn ang="0">
                    <a:pos x="T10" y="T11"/>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72" name="Freeform 8"/>
              <p:cNvSpPr>
                <a:spLocks/>
              </p:cNvSpPr>
              <p:nvPr userDrawn="1"/>
            </p:nvSpPr>
            <p:spPr bwMode="hidden">
              <a:xfrm>
                <a:off x="3089" y="0"/>
                <a:ext cx="174" cy="4316"/>
              </a:xfrm>
              <a:custGeom>
                <a:avLst/>
                <a:gdLst>
                  <a:gd name="T0" fmla="*/ 24 w 174"/>
                  <a:gd name="T1" fmla="*/ 0 h 4316"/>
                  <a:gd name="T2" fmla="*/ 12 w 174"/>
                  <a:gd name="T3" fmla="*/ 0 h 4316"/>
                  <a:gd name="T4" fmla="*/ 42 w 174"/>
                  <a:gd name="T5" fmla="*/ 216 h 4316"/>
                  <a:gd name="T6" fmla="*/ 72 w 174"/>
                  <a:gd name="T7" fmla="*/ 444 h 4316"/>
                  <a:gd name="T8" fmla="*/ 96 w 174"/>
                  <a:gd name="T9" fmla="*/ 689 h 4316"/>
                  <a:gd name="T10" fmla="*/ 120 w 174"/>
                  <a:gd name="T11" fmla="*/ 947 h 4316"/>
                  <a:gd name="T12" fmla="*/ 132 w 174"/>
                  <a:gd name="T13" fmla="*/ 1211 h 4316"/>
                  <a:gd name="T14" fmla="*/ 150 w 174"/>
                  <a:gd name="T15" fmla="*/ 1487 h 4316"/>
                  <a:gd name="T16" fmla="*/ 156 w 174"/>
                  <a:gd name="T17" fmla="*/ 1768 h 4316"/>
                  <a:gd name="T18" fmla="*/ 162 w 174"/>
                  <a:gd name="T19" fmla="*/ 2062 h 4316"/>
                  <a:gd name="T20" fmla="*/ 156 w 174"/>
                  <a:gd name="T21" fmla="*/ 2644 h 4316"/>
                  <a:gd name="T22" fmla="*/ 126 w 174"/>
                  <a:gd name="T23" fmla="*/ 3225 h 4316"/>
                  <a:gd name="T24" fmla="*/ 108 w 174"/>
                  <a:gd name="T25" fmla="*/ 3507 h 4316"/>
                  <a:gd name="T26" fmla="*/ 78 w 174"/>
                  <a:gd name="T27" fmla="*/ 3788 h 4316"/>
                  <a:gd name="T28" fmla="*/ 42 w 174"/>
                  <a:gd name="T29" fmla="*/ 4058 h 4316"/>
                  <a:gd name="T30" fmla="*/ 0 w 174"/>
                  <a:gd name="T31" fmla="*/ 4316 h 4316"/>
                  <a:gd name="T32" fmla="*/ 12 w 174"/>
                  <a:gd name="T33" fmla="*/ 4316 h 4316"/>
                  <a:gd name="T34" fmla="*/ 54 w 174"/>
                  <a:gd name="T35" fmla="*/ 4058 h 4316"/>
                  <a:gd name="T36" fmla="*/ 90 w 174"/>
                  <a:gd name="T37" fmla="*/ 3782 h 4316"/>
                  <a:gd name="T38" fmla="*/ 120 w 174"/>
                  <a:gd name="T39" fmla="*/ 3507 h 4316"/>
                  <a:gd name="T40" fmla="*/ 138 w 174"/>
                  <a:gd name="T41" fmla="*/ 3219 h 4316"/>
                  <a:gd name="T42" fmla="*/ 168 w 174"/>
                  <a:gd name="T43" fmla="*/ 2638 h 4316"/>
                  <a:gd name="T44" fmla="*/ 174 w 174"/>
                  <a:gd name="T45" fmla="*/ 2056 h 4316"/>
                  <a:gd name="T46" fmla="*/ 168 w 174"/>
                  <a:gd name="T47" fmla="*/ 1768 h 4316"/>
                  <a:gd name="T48" fmla="*/ 162 w 174"/>
                  <a:gd name="T49" fmla="*/ 1487 h 4316"/>
                  <a:gd name="T50" fmla="*/ 144 w 174"/>
                  <a:gd name="T51" fmla="*/ 1211 h 4316"/>
                  <a:gd name="T52" fmla="*/ 132 w 174"/>
                  <a:gd name="T53" fmla="*/ 941 h 4316"/>
                  <a:gd name="T54" fmla="*/ 108 w 174"/>
                  <a:gd name="T55" fmla="*/ 689 h 4316"/>
                  <a:gd name="T56" fmla="*/ 84 w 174"/>
                  <a:gd name="T57" fmla="*/ 444 h 4316"/>
                  <a:gd name="T58" fmla="*/ 54 w 174"/>
                  <a:gd name="T59" fmla="*/ 216 h 4316"/>
                  <a:gd name="T60" fmla="*/ 24 w 174"/>
                  <a:gd name="T61" fmla="*/ 0 h 4316"/>
                  <a:gd name="T62" fmla="*/ 24 w 174"/>
                  <a:gd name="T63"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73" name="Freeform 9"/>
              <p:cNvSpPr>
                <a:spLocks/>
              </p:cNvSpPr>
              <p:nvPr userDrawn="1"/>
            </p:nvSpPr>
            <p:spPr bwMode="hidden">
              <a:xfrm>
                <a:off x="3358" y="0"/>
                <a:ext cx="337" cy="4316"/>
              </a:xfrm>
              <a:custGeom>
                <a:avLst/>
                <a:gdLst>
                  <a:gd name="T0" fmla="*/ 329 w 335"/>
                  <a:gd name="T1" fmla="*/ 2014 h 4316"/>
                  <a:gd name="T2" fmla="*/ 317 w 335"/>
                  <a:gd name="T3" fmla="*/ 1726 h 4316"/>
                  <a:gd name="T4" fmla="*/ 293 w 335"/>
                  <a:gd name="T5" fmla="*/ 1445 h 4316"/>
                  <a:gd name="T6" fmla="*/ 263 w 335"/>
                  <a:gd name="T7" fmla="*/ 1175 h 4316"/>
                  <a:gd name="T8" fmla="*/ 228 w 335"/>
                  <a:gd name="T9" fmla="*/ 917 h 4316"/>
                  <a:gd name="T10" fmla="*/ 186 w 335"/>
                  <a:gd name="T11" fmla="*/ 665 h 4316"/>
                  <a:gd name="T12" fmla="*/ 132 w 335"/>
                  <a:gd name="T13" fmla="*/ 432 h 4316"/>
                  <a:gd name="T14" fmla="*/ 78 w 335"/>
                  <a:gd name="T15" fmla="*/ 204 h 4316"/>
                  <a:gd name="T16" fmla="*/ 12 w 335"/>
                  <a:gd name="T17" fmla="*/ 0 h 4316"/>
                  <a:gd name="T18" fmla="*/ 0 w 335"/>
                  <a:gd name="T19" fmla="*/ 0 h 4316"/>
                  <a:gd name="T20" fmla="*/ 66 w 335"/>
                  <a:gd name="T21" fmla="*/ 204 h 4316"/>
                  <a:gd name="T22" fmla="*/ 120 w 335"/>
                  <a:gd name="T23" fmla="*/ 432 h 4316"/>
                  <a:gd name="T24" fmla="*/ 174 w 335"/>
                  <a:gd name="T25" fmla="*/ 665 h 4316"/>
                  <a:gd name="T26" fmla="*/ 216 w 335"/>
                  <a:gd name="T27" fmla="*/ 917 h 4316"/>
                  <a:gd name="T28" fmla="*/ 251 w 335"/>
                  <a:gd name="T29" fmla="*/ 1175 h 4316"/>
                  <a:gd name="T30" fmla="*/ 281 w 335"/>
                  <a:gd name="T31" fmla="*/ 1445 h 4316"/>
                  <a:gd name="T32" fmla="*/ 305 w 335"/>
                  <a:gd name="T33" fmla="*/ 1726 h 4316"/>
                  <a:gd name="T34" fmla="*/ 317 w 335"/>
                  <a:gd name="T35" fmla="*/ 2014 h 4316"/>
                  <a:gd name="T36" fmla="*/ 323 w 335"/>
                  <a:gd name="T37" fmla="*/ 2314 h 4316"/>
                  <a:gd name="T38" fmla="*/ 317 w 335"/>
                  <a:gd name="T39" fmla="*/ 2608 h 4316"/>
                  <a:gd name="T40" fmla="*/ 305 w 335"/>
                  <a:gd name="T41" fmla="*/ 2907 h 4316"/>
                  <a:gd name="T42" fmla="*/ 281 w 335"/>
                  <a:gd name="T43" fmla="*/ 3201 h 4316"/>
                  <a:gd name="T44" fmla="*/ 257 w 335"/>
                  <a:gd name="T45" fmla="*/ 3489 h 4316"/>
                  <a:gd name="T46" fmla="*/ 216 w 335"/>
                  <a:gd name="T47" fmla="*/ 3777 h 4316"/>
                  <a:gd name="T48" fmla="*/ 174 w 335"/>
                  <a:gd name="T49" fmla="*/ 4052 h 4316"/>
                  <a:gd name="T50" fmla="*/ 120 w 335"/>
                  <a:gd name="T51" fmla="*/ 4316 h 4316"/>
                  <a:gd name="T52" fmla="*/ 132 w 335"/>
                  <a:gd name="T53" fmla="*/ 4316 h 4316"/>
                  <a:gd name="T54" fmla="*/ 186 w 335"/>
                  <a:gd name="T55" fmla="*/ 4052 h 4316"/>
                  <a:gd name="T56" fmla="*/ 228 w 335"/>
                  <a:gd name="T57" fmla="*/ 3777 h 4316"/>
                  <a:gd name="T58" fmla="*/ 269 w 335"/>
                  <a:gd name="T59" fmla="*/ 3489 h 4316"/>
                  <a:gd name="T60" fmla="*/ 293 w 335"/>
                  <a:gd name="T61" fmla="*/ 3201 h 4316"/>
                  <a:gd name="T62" fmla="*/ 317 w 335"/>
                  <a:gd name="T63" fmla="*/ 2907 h 4316"/>
                  <a:gd name="T64" fmla="*/ 329 w 335"/>
                  <a:gd name="T65" fmla="*/ 2608 h 4316"/>
                  <a:gd name="T66" fmla="*/ 335 w 335"/>
                  <a:gd name="T67" fmla="*/ 2314 h 4316"/>
                  <a:gd name="T68" fmla="*/ 329 w 335"/>
                  <a:gd name="T69" fmla="*/ 2014 h 4316"/>
                  <a:gd name="T70" fmla="*/ 329 w 335"/>
                  <a:gd name="T71" fmla="*/ 201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74" name="Freeform 10"/>
              <p:cNvSpPr>
                <a:spLocks/>
              </p:cNvSpPr>
              <p:nvPr userDrawn="1"/>
            </p:nvSpPr>
            <p:spPr bwMode="hidden">
              <a:xfrm>
                <a:off x="3676" y="0"/>
                <a:ext cx="427" cy="4316"/>
              </a:xfrm>
              <a:custGeom>
                <a:avLst/>
                <a:gdLst>
                  <a:gd name="T0" fmla="*/ 413 w 425"/>
                  <a:gd name="T1" fmla="*/ 1924 h 4316"/>
                  <a:gd name="T2" fmla="*/ 395 w 425"/>
                  <a:gd name="T3" fmla="*/ 1690 h 4316"/>
                  <a:gd name="T4" fmla="*/ 365 w 425"/>
                  <a:gd name="T5" fmla="*/ 1457 h 4316"/>
                  <a:gd name="T6" fmla="*/ 329 w 425"/>
                  <a:gd name="T7" fmla="*/ 1229 h 4316"/>
                  <a:gd name="T8" fmla="*/ 281 w 425"/>
                  <a:gd name="T9" fmla="*/ 1001 h 4316"/>
                  <a:gd name="T10" fmla="*/ 227 w 425"/>
                  <a:gd name="T11" fmla="*/ 761 h 4316"/>
                  <a:gd name="T12" fmla="*/ 162 w 425"/>
                  <a:gd name="T13" fmla="*/ 522 h 4316"/>
                  <a:gd name="T14" fmla="*/ 90 w 425"/>
                  <a:gd name="T15" fmla="*/ 270 h 4316"/>
                  <a:gd name="T16" fmla="*/ 12 w 425"/>
                  <a:gd name="T17" fmla="*/ 0 h 4316"/>
                  <a:gd name="T18" fmla="*/ 0 w 425"/>
                  <a:gd name="T19" fmla="*/ 0 h 4316"/>
                  <a:gd name="T20" fmla="*/ 84 w 425"/>
                  <a:gd name="T21" fmla="*/ 270 h 4316"/>
                  <a:gd name="T22" fmla="*/ 156 w 425"/>
                  <a:gd name="T23" fmla="*/ 522 h 4316"/>
                  <a:gd name="T24" fmla="*/ 216 w 425"/>
                  <a:gd name="T25" fmla="*/ 767 h 4316"/>
                  <a:gd name="T26" fmla="*/ 275 w 425"/>
                  <a:gd name="T27" fmla="*/ 1001 h 4316"/>
                  <a:gd name="T28" fmla="*/ 317 w 425"/>
                  <a:gd name="T29" fmla="*/ 1235 h 4316"/>
                  <a:gd name="T30" fmla="*/ 353 w 425"/>
                  <a:gd name="T31" fmla="*/ 1463 h 4316"/>
                  <a:gd name="T32" fmla="*/ 383 w 425"/>
                  <a:gd name="T33" fmla="*/ 1690 h 4316"/>
                  <a:gd name="T34" fmla="*/ 401 w 425"/>
                  <a:gd name="T35" fmla="*/ 1924 h 4316"/>
                  <a:gd name="T36" fmla="*/ 413 w 425"/>
                  <a:gd name="T37" fmla="*/ 2188 h 4316"/>
                  <a:gd name="T38" fmla="*/ 407 w 425"/>
                  <a:gd name="T39" fmla="*/ 2458 h 4316"/>
                  <a:gd name="T40" fmla="*/ 395 w 425"/>
                  <a:gd name="T41" fmla="*/ 2733 h 4316"/>
                  <a:gd name="T42" fmla="*/ 365 w 425"/>
                  <a:gd name="T43" fmla="*/ 3021 h 4316"/>
                  <a:gd name="T44" fmla="*/ 329 w 425"/>
                  <a:gd name="T45" fmla="*/ 3321 h 4316"/>
                  <a:gd name="T46" fmla="*/ 275 w 425"/>
                  <a:gd name="T47" fmla="*/ 3639 h 4316"/>
                  <a:gd name="T48" fmla="*/ 204 w 425"/>
                  <a:gd name="T49" fmla="*/ 3968 h 4316"/>
                  <a:gd name="T50" fmla="*/ 126 w 425"/>
                  <a:gd name="T51" fmla="*/ 4316 h 4316"/>
                  <a:gd name="T52" fmla="*/ 138 w 425"/>
                  <a:gd name="T53" fmla="*/ 4316 h 4316"/>
                  <a:gd name="T54" fmla="*/ 216 w 425"/>
                  <a:gd name="T55" fmla="*/ 3968 h 4316"/>
                  <a:gd name="T56" fmla="*/ 287 w 425"/>
                  <a:gd name="T57" fmla="*/ 3639 h 4316"/>
                  <a:gd name="T58" fmla="*/ 341 w 425"/>
                  <a:gd name="T59" fmla="*/ 3321 h 4316"/>
                  <a:gd name="T60" fmla="*/ 377 w 425"/>
                  <a:gd name="T61" fmla="*/ 3021 h 4316"/>
                  <a:gd name="T62" fmla="*/ 407 w 425"/>
                  <a:gd name="T63" fmla="*/ 2733 h 4316"/>
                  <a:gd name="T64" fmla="*/ 419 w 425"/>
                  <a:gd name="T65" fmla="*/ 2458 h 4316"/>
                  <a:gd name="T66" fmla="*/ 425 w 425"/>
                  <a:gd name="T67" fmla="*/ 2188 h 4316"/>
                  <a:gd name="T68" fmla="*/ 413 w 425"/>
                  <a:gd name="T69" fmla="*/ 1924 h 4316"/>
                  <a:gd name="T70" fmla="*/ 413 w 425"/>
                  <a:gd name="T71" fmla="*/ 192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75" name="Freeform 11"/>
              <p:cNvSpPr>
                <a:spLocks/>
              </p:cNvSpPr>
              <p:nvPr userDrawn="1"/>
            </p:nvSpPr>
            <p:spPr bwMode="hidden">
              <a:xfrm>
                <a:off x="3946" y="0"/>
                <a:ext cx="558" cy="4316"/>
              </a:xfrm>
              <a:custGeom>
                <a:avLst/>
                <a:gdLst>
                  <a:gd name="T0" fmla="*/ 556 w 556"/>
                  <a:gd name="T1" fmla="*/ 2020 h 4316"/>
                  <a:gd name="T2" fmla="*/ 538 w 556"/>
                  <a:gd name="T3" fmla="*/ 1732 h 4316"/>
                  <a:gd name="T4" fmla="*/ 503 w 556"/>
                  <a:gd name="T5" fmla="*/ 1445 h 4316"/>
                  <a:gd name="T6" fmla="*/ 455 w 556"/>
                  <a:gd name="T7" fmla="*/ 1175 h 4316"/>
                  <a:gd name="T8" fmla="*/ 395 w 556"/>
                  <a:gd name="T9" fmla="*/ 911 h 4316"/>
                  <a:gd name="T10" fmla="*/ 317 w 556"/>
                  <a:gd name="T11" fmla="*/ 659 h 4316"/>
                  <a:gd name="T12" fmla="*/ 228 w 556"/>
                  <a:gd name="T13" fmla="*/ 426 h 4316"/>
                  <a:gd name="T14" fmla="*/ 126 w 556"/>
                  <a:gd name="T15" fmla="*/ 204 h 4316"/>
                  <a:gd name="T16" fmla="*/ 12 w 556"/>
                  <a:gd name="T17" fmla="*/ 0 h 4316"/>
                  <a:gd name="T18" fmla="*/ 0 w 556"/>
                  <a:gd name="T19" fmla="*/ 0 h 4316"/>
                  <a:gd name="T20" fmla="*/ 114 w 556"/>
                  <a:gd name="T21" fmla="*/ 204 h 4316"/>
                  <a:gd name="T22" fmla="*/ 216 w 556"/>
                  <a:gd name="T23" fmla="*/ 426 h 4316"/>
                  <a:gd name="T24" fmla="*/ 305 w 556"/>
                  <a:gd name="T25" fmla="*/ 659 h 4316"/>
                  <a:gd name="T26" fmla="*/ 383 w 556"/>
                  <a:gd name="T27" fmla="*/ 911 h 4316"/>
                  <a:gd name="T28" fmla="*/ 443 w 556"/>
                  <a:gd name="T29" fmla="*/ 1175 h 4316"/>
                  <a:gd name="T30" fmla="*/ 491 w 556"/>
                  <a:gd name="T31" fmla="*/ 1445 h 4316"/>
                  <a:gd name="T32" fmla="*/ 526 w 556"/>
                  <a:gd name="T33" fmla="*/ 1732 h 4316"/>
                  <a:gd name="T34" fmla="*/ 544 w 556"/>
                  <a:gd name="T35" fmla="*/ 2020 h 4316"/>
                  <a:gd name="T36" fmla="*/ 544 w 556"/>
                  <a:gd name="T37" fmla="*/ 2326 h 4316"/>
                  <a:gd name="T38" fmla="*/ 532 w 556"/>
                  <a:gd name="T39" fmla="*/ 2632 h 4316"/>
                  <a:gd name="T40" fmla="*/ 503 w 556"/>
                  <a:gd name="T41" fmla="*/ 2931 h 4316"/>
                  <a:gd name="T42" fmla="*/ 455 w 556"/>
                  <a:gd name="T43" fmla="*/ 3225 h 4316"/>
                  <a:gd name="T44" fmla="*/ 389 w 556"/>
                  <a:gd name="T45" fmla="*/ 3513 h 4316"/>
                  <a:gd name="T46" fmla="*/ 311 w 556"/>
                  <a:gd name="T47" fmla="*/ 3788 h 4316"/>
                  <a:gd name="T48" fmla="*/ 216 w 556"/>
                  <a:gd name="T49" fmla="*/ 4058 h 4316"/>
                  <a:gd name="T50" fmla="*/ 102 w 556"/>
                  <a:gd name="T51" fmla="*/ 4316 h 4316"/>
                  <a:gd name="T52" fmla="*/ 114 w 556"/>
                  <a:gd name="T53" fmla="*/ 4316 h 4316"/>
                  <a:gd name="T54" fmla="*/ 228 w 556"/>
                  <a:gd name="T55" fmla="*/ 4058 h 4316"/>
                  <a:gd name="T56" fmla="*/ 323 w 556"/>
                  <a:gd name="T57" fmla="*/ 3788 h 4316"/>
                  <a:gd name="T58" fmla="*/ 401 w 556"/>
                  <a:gd name="T59" fmla="*/ 3513 h 4316"/>
                  <a:gd name="T60" fmla="*/ 467 w 556"/>
                  <a:gd name="T61" fmla="*/ 3225 h 4316"/>
                  <a:gd name="T62" fmla="*/ 515 w 556"/>
                  <a:gd name="T63" fmla="*/ 2931 h 4316"/>
                  <a:gd name="T64" fmla="*/ 544 w 556"/>
                  <a:gd name="T65" fmla="*/ 2632 h 4316"/>
                  <a:gd name="T66" fmla="*/ 556 w 556"/>
                  <a:gd name="T67" fmla="*/ 2326 h 4316"/>
                  <a:gd name="T68" fmla="*/ 556 w 556"/>
                  <a:gd name="T69" fmla="*/ 2020 h 4316"/>
                  <a:gd name="T70" fmla="*/ 556 w 556"/>
                  <a:gd name="T71" fmla="*/ 202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76" name="Freeform 12"/>
              <p:cNvSpPr>
                <a:spLocks/>
              </p:cNvSpPr>
              <p:nvPr userDrawn="1"/>
            </p:nvSpPr>
            <p:spPr bwMode="hidden">
              <a:xfrm>
                <a:off x="4246" y="0"/>
                <a:ext cx="690" cy="4316"/>
              </a:xfrm>
              <a:custGeom>
                <a:avLst/>
                <a:gdLst>
                  <a:gd name="T0" fmla="*/ 688 w 688"/>
                  <a:gd name="T1" fmla="*/ 2086 h 4316"/>
                  <a:gd name="T2" fmla="*/ 670 w 688"/>
                  <a:gd name="T3" fmla="*/ 1810 h 4316"/>
                  <a:gd name="T4" fmla="*/ 634 w 688"/>
                  <a:gd name="T5" fmla="*/ 1541 h 4316"/>
                  <a:gd name="T6" fmla="*/ 574 w 688"/>
                  <a:gd name="T7" fmla="*/ 1271 h 4316"/>
                  <a:gd name="T8" fmla="*/ 497 w 688"/>
                  <a:gd name="T9" fmla="*/ 1007 h 4316"/>
                  <a:gd name="T10" fmla="*/ 401 w 688"/>
                  <a:gd name="T11" fmla="*/ 749 h 4316"/>
                  <a:gd name="T12" fmla="*/ 293 w 688"/>
                  <a:gd name="T13" fmla="*/ 492 h 4316"/>
                  <a:gd name="T14" fmla="*/ 162 w 688"/>
                  <a:gd name="T15" fmla="*/ 240 h 4316"/>
                  <a:gd name="T16" fmla="*/ 12 w 688"/>
                  <a:gd name="T17" fmla="*/ 0 h 4316"/>
                  <a:gd name="T18" fmla="*/ 0 w 688"/>
                  <a:gd name="T19" fmla="*/ 0 h 4316"/>
                  <a:gd name="T20" fmla="*/ 150 w 688"/>
                  <a:gd name="T21" fmla="*/ 240 h 4316"/>
                  <a:gd name="T22" fmla="*/ 281 w 688"/>
                  <a:gd name="T23" fmla="*/ 492 h 4316"/>
                  <a:gd name="T24" fmla="*/ 389 w 688"/>
                  <a:gd name="T25" fmla="*/ 749 h 4316"/>
                  <a:gd name="T26" fmla="*/ 485 w 688"/>
                  <a:gd name="T27" fmla="*/ 1007 h 4316"/>
                  <a:gd name="T28" fmla="*/ 562 w 688"/>
                  <a:gd name="T29" fmla="*/ 1271 h 4316"/>
                  <a:gd name="T30" fmla="*/ 622 w 688"/>
                  <a:gd name="T31" fmla="*/ 1541 h 4316"/>
                  <a:gd name="T32" fmla="*/ 658 w 688"/>
                  <a:gd name="T33" fmla="*/ 1810 h 4316"/>
                  <a:gd name="T34" fmla="*/ 676 w 688"/>
                  <a:gd name="T35" fmla="*/ 2086 h 4316"/>
                  <a:gd name="T36" fmla="*/ 676 w 688"/>
                  <a:gd name="T37" fmla="*/ 2368 h 4316"/>
                  <a:gd name="T38" fmla="*/ 658 w 688"/>
                  <a:gd name="T39" fmla="*/ 2650 h 4316"/>
                  <a:gd name="T40" fmla="*/ 616 w 688"/>
                  <a:gd name="T41" fmla="*/ 2931 h 4316"/>
                  <a:gd name="T42" fmla="*/ 556 w 688"/>
                  <a:gd name="T43" fmla="*/ 3213 h 4316"/>
                  <a:gd name="T44" fmla="*/ 473 w 688"/>
                  <a:gd name="T45" fmla="*/ 3495 h 4316"/>
                  <a:gd name="T46" fmla="*/ 371 w 688"/>
                  <a:gd name="T47" fmla="*/ 3777 h 4316"/>
                  <a:gd name="T48" fmla="*/ 251 w 688"/>
                  <a:gd name="T49" fmla="*/ 4046 h 4316"/>
                  <a:gd name="T50" fmla="*/ 114 w 688"/>
                  <a:gd name="T51" fmla="*/ 4316 h 4316"/>
                  <a:gd name="T52" fmla="*/ 126 w 688"/>
                  <a:gd name="T53" fmla="*/ 4316 h 4316"/>
                  <a:gd name="T54" fmla="*/ 263 w 688"/>
                  <a:gd name="T55" fmla="*/ 4046 h 4316"/>
                  <a:gd name="T56" fmla="*/ 383 w 688"/>
                  <a:gd name="T57" fmla="*/ 3777 h 4316"/>
                  <a:gd name="T58" fmla="*/ 485 w 688"/>
                  <a:gd name="T59" fmla="*/ 3495 h 4316"/>
                  <a:gd name="T60" fmla="*/ 568 w 688"/>
                  <a:gd name="T61" fmla="*/ 3219 h 4316"/>
                  <a:gd name="T62" fmla="*/ 628 w 688"/>
                  <a:gd name="T63" fmla="*/ 2937 h 4316"/>
                  <a:gd name="T64" fmla="*/ 670 w 688"/>
                  <a:gd name="T65" fmla="*/ 2656 h 4316"/>
                  <a:gd name="T66" fmla="*/ 688 w 688"/>
                  <a:gd name="T67" fmla="*/ 2368 h 4316"/>
                  <a:gd name="T68" fmla="*/ 688 w 688"/>
                  <a:gd name="T69" fmla="*/ 2086 h 4316"/>
                  <a:gd name="T70" fmla="*/ 688 w 688"/>
                  <a:gd name="T71" fmla="*/ 208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77" name="Freeform 13"/>
              <p:cNvSpPr>
                <a:spLocks/>
              </p:cNvSpPr>
              <p:nvPr userDrawn="1"/>
            </p:nvSpPr>
            <p:spPr bwMode="hidden">
              <a:xfrm>
                <a:off x="4522" y="0"/>
                <a:ext cx="864" cy="4316"/>
              </a:xfrm>
              <a:custGeom>
                <a:avLst/>
                <a:gdLst>
                  <a:gd name="T0" fmla="*/ 855 w 861"/>
                  <a:gd name="T1" fmla="*/ 2128 h 4316"/>
                  <a:gd name="T2" fmla="*/ 831 w 861"/>
                  <a:gd name="T3" fmla="*/ 1834 h 4316"/>
                  <a:gd name="T4" fmla="*/ 808 w 861"/>
                  <a:gd name="T5" fmla="*/ 1684 h 4316"/>
                  <a:gd name="T6" fmla="*/ 784 w 861"/>
                  <a:gd name="T7" fmla="*/ 1541 h 4316"/>
                  <a:gd name="T8" fmla="*/ 748 w 861"/>
                  <a:gd name="T9" fmla="*/ 1397 h 4316"/>
                  <a:gd name="T10" fmla="*/ 712 w 861"/>
                  <a:gd name="T11" fmla="*/ 1253 h 4316"/>
                  <a:gd name="T12" fmla="*/ 664 w 861"/>
                  <a:gd name="T13" fmla="*/ 1115 h 4316"/>
                  <a:gd name="T14" fmla="*/ 610 w 861"/>
                  <a:gd name="T15" fmla="*/ 977 h 4316"/>
                  <a:gd name="T16" fmla="*/ 491 w 861"/>
                  <a:gd name="T17" fmla="*/ 719 h 4316"/>
                  <a:gd name="T18" fmla="*/ 353 w 861"/>
                  <a:gd name="T19" fmla="*/ 468 h 4316"/>
                  <a:gd name="T20" fmla="*/ 192 w 861"/>
                  <a:gd name="T21" fmla="*/ 228 h 4316"/>
                  <a:gd name="T22" fmla="*/ 12 w 861"/>
                  <a:gd name="T23" fmla="*/ 0 h 4316"/>
                  <a:gd name="T24" fmla="*/ 0 w 861"/>
                  <a:gd name="T25" fmla="*/ 0 h 4316"/>
                  <a:gd name="T26" fmla="*/ 180 w 861"/>
                  <a:gd name="T27" fmla="*/ 228 h 4316"/>
                  <a:gd name="T28" fmla="*/ 341 w 861"/>
                  <a:gd name="T29" fmla="*/ 468 h 4316"/>
                  <a:gd name="T30" fmla="*/ 479 w 861"/>
                  <a:gd name="T31" fmla="*/ 719 h 4316"/>
                  <a:gd name="T32" fmla="*/ 598 w 861"/>
                  <a:gd name="T33" fmla="*/ 983 h 4316"/>
                  <a:gd name="T34" fmla="*/ 652 w 861"/>
                  <a:gd name="T35" fmla="*/ 1121 h 4316"/>
                  <a:gd name="T36" fmla="*/ 700 w 861"/>
                  <a:gd name="T37" fmla="*/ 1259 h 4316"/>
                  <a:gd name="T38" fmla="*/ 736 w 861"/>
                  <a:gd name="T39" fmla="*/ 1403 h 4316"/>
                  <a:gd name="T40" fmla="*/ 772 w 861"/>
                  <a:gd name="T41" fmla="*/ 1547 h 4316"/>
                  <a:gd name="T42" fmla="*/ 802 w 861"/>
                  <a:gd name="T43" fmla="*/ 1690 h 4316"/>
                  <a:gd name="T44" fmla="*/ 819 w 861"/>
                  <a:gd name="T45" fmla="*/ 1834 h 4316"/>
                  <a:gd name="T46" fmla="*/ 837 w 861"/>
                  <a:gd name="T47" fmla="*/ 1984 h 4316"/>
                  <a:gd name="T48" fmla="*/ 843 w 861"/>
                  <a:gd name="T49" fmla="*/ 2128 h 4316"/>
                  <a:gd name="T50" fmla="*/ 849 w 861"/>
                  <a:gd name="T51" fmla="*/ 2278 h 4316"/>
                  <a:gd name="T52" fmla="*/ 843 w 861"/>
                  <a:gd name="T53" fmla="*/ 2428 h 4316"/>
                  <a:gd name="T54" fmla="*/ 831 w 861"/>
                  <a:gd name="T55" fmla="*/ 2572 h 4316"/>
                  <a:gd name="T56" fmla="*/ 819 w 861"/>
                  <a:gd name="T57" fmla="*/ 2721 h 4316"/>
                  <a:gd name="T58" fmla="*/ 796 w 861"/>
                  <a:gd name="T59" fmla="*/ 2865 h 4316"/>
                  <a:gd name="T60" fmla="*/ 766 w 861"/>
                  <a:gd name="T61" fmla="*/ 3015 h 4316"/>
                  <a:gd name="T62" fmla="*/ 724 w 861"/>
                  <a:gd name="T63" fmla="*/ 3159 h 4316"/>
                  <a:gd name="T64" fmla="*/ 682 w 861"/>
                  <a:gd name="T65" fmla="*/ 3303 h 4316"/>
                  <a:gd name="T66" fmla="*/ 586 w 861"/>
                  <a:gd name="T67" fmla="*/ 3567 h 4316"/>
                  <a:gd name="T68" fmla="*/ 473 w 861"/>
                  <a:gd name="T69" fmla="*/ 3824 h 4316"/>
                  <a:gd name="T70" fmla="*/ 335 w 861"/>
                  <a:gd name="T71" fmla="*/ 4076 h 4316"/>
                  <a:gd name="T72" fmla="*/ 180 w 861"/>
                  <a:gd name="T73" fmla="*/ 4316 h 4316"/>
                  <a:gd name="T74" fmla="*/ 192 w 861"/>
                  <a:gd name="T75" fmla="*/ 4316 h 4316"/>
                  <a:gd name="T76" fmla="*/ 347 w 861"/>
                  <a:gd name="T77" fmla="*/ 4076 h 4316"/>
                  <a:gd name="T78" fmla="*/ 485 w 861"/>
                  <a:gd name="T79" fmla="*/ 3824 h 4316"/>
                  <a:gd name="T80" fmla="*/ 598 w 861"/>
                  <a:gd name="T81" fmla="*/ 3573 h 4316"/>
                  <a:gd name="T82" fmla="*/ 694 w 861"/>
                  <a:gd name="T83" fmla="*/ 3309 h 4316"/>
                  <a:gd name="T84" fmla="*/ 736 w 861"/>
                  <a:gd name="T85" fmla="*/ 3165 h 4316"/>
                  <a:gd name="T86" fmla="*/ 778 w 861"/>
                  <a:gd name="T87" fmla="*/ 3021 h 4316"/>
                  <a:gd name="T88" fmla="*/ 808 w 861"/>
                  <a:gd name="T89" fmla="*/ 2871 h 4316"/>
                  <a:gd name="T90" fmla="*/ 831 w 861"/>
                  <a:gd name="T91" fmla="*/ 2727 h 4316"/>
                  <a:gd name="T92" fmla="*/ 843 w 861"/>
                  <a:gd name="T93" fmla="*/ 2578 h 4316"/>
                  <a:gd name="T94" fmla="*/ 855 w 861"/>
                  <a:gd name="T95" fmla="*/ 2428 h 4316"/>
                  <a:gd name="T96" fmla="*/ 861 w 861"/>
                  <a:gd name="T97" fmla="*/ 2278 h 4316"/>
                  <a:gd name="T98" fmla="*/ 855 w 861"/>
                  <a:gd name="T99" fmla="*/ 2128 h 4316"/>
                  <a:gd name="T100" fmla="*/ 855 w 861"/>
                  <a:gd name="T101" fmla="*/ 212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78" name="Freeform 14"/>
              <p:cNvSpPr>
                <a:spLocks/>
              </p:cNvSpPr>
              <p:nvPr userDrawn="1"/>
            </p:nvSpPr>
            <p:spPr bwMode="hidden">
              <a:xfrm>
                <a:off x="2399" y="0"/>
                <a:ext cx="150" cy="4316"/>
              </a:xfrm>
              <a:custGeom>
                <a:avLst/>
                <a:gdLst>
                  <a:gd name="T0" fmla="*/ 18 w 149"/>
                  <a:gd name="T1" fmla="*/ 1942 h 4316"/>
                  <a:gd name="T2" fmla="*/ 30 w 149"/>
                  <a:gd name="T3" fmla="*/ 1630 h 4316"/>
                  <a:gd name="T4" fmla="*/ 42 w 149"/>
                  <a:gd name="T5" fmla="*/ 1331 h 4316"/>
                  <a:gd name="T6" fmla="*/ 59 w 149"/>
                  <a:gd name="T7" fmla="*/ 1055 h 4316"/>
                  <a:gd name="T8" fmla="*/ 77 w 149"/>
                  <a:gd name="T9" fmla="*/ 791 h 4316"/>
                  <a:gd name="T10" fmla="*/ 83 w 149"/>
                  <a:gd name="T11" fmla="*/ 671 h 4316"/>
                  <a:gd name="T12" fmla="*/ 95 w 149"/>
                  <a:gd name="T13" fmla="*/ 557 h 4316"/>
                  <a:gd name="T14" fmla="*/ 107 w 149"/>
                  <a:gd name="T15" fmla="*/ 444 h 4316"/>
                  <a:gd name="T16" fmla="*/ 113 w 149"/>
                  <a:gd name="T17" fmla="*/ 342 h 4316"/>
                  <a:gd name="T18" fmla="*/ 125 w 149"/>
                  <a:gd name="T19" fmla="*/ 246 h 4316"/>
                  <a:gd name="T20" fmla="*/ 131 w 149"/>
                  <a:gd name="T21" fmla="*/ 156 h 4316"/>
                  <a:gd name="T22" fmla="*/ 143 w 149"/>
                  <a:gd name="T23" fmla="*/ 72 h 4316"/>
                  <a:gd name="T24" fmla="*/ 149 w 149"/>
                  <a:gd name="T25" fmla="*/ 0 h 4316"/>
                  <a:gd name="T26" fmla="*/ 137 w 149"/>
                  <a:gd name="T27" fmla="*/ 0 h 4316"/>
                  <a:gd name="T28" fmla="*/ 131 w 149"/>
                  <a:gd name="T29" fmla="*/ 72 h 4316"/>
                  <a:gd name="T30" fmla="*/ 119 w 149"/>
                  <a:gd name="T31" fmla="*/ 156 h 4316"/>
                  <a:gd name="T32" fmla="*/ 113 w 149"/>
                  <a:gd name="T33" fmla="*/ 246 h 4316"/>
                  <a:gd name="T34" fmla="*/ 101 w 149"/>
                  <a:gd name="T35" fmla="*/ 342 h 4316"/>
                  <a:gd name="T36" fmla="*/ 95 w 149"/>
                  <a:gd name="T37" fmla="*/ 444 h 4316"/>
                  <a:gd name="T38" fmla="*/ 83 w 149"/>
                  <a:gd name="T39" fmla="*/ 557 h 4316"/>
                  <a:gd name="T40" fmla="*/ 71 w 149"/>
                  <a:gd name="T41" fmla="*/ 671 h 4316"/>
                  <a:gd name="T42" fmla="*/ 65 w 149"/>
                  <a:gd name="T43" fmla="*/ 791 h 4316"/>
                  <a:gd name="T44" fmla="*/ 48 w 149"/>
                  <a:gd name="T45" fmla="*/ 1055 h 4316"/>
                  <a:gd name="T46" fmla="*/ 30 w 149"/>
                  <a:gd name="T47" fmla="*/ 1331 h 4316"/>
                  <a:gd name="T48" fmla="*/ 18 w 149"/>
                  <a:gd name="T49" fmla="*/ 1630 h 4316"/>
                  <a:gd name="T50" fmla="*/ 6 w 149"/>
                  <a:gd name="T51" fmla="*/ 1942 h 4316"/>
                  <a:gd name="T52" fmla="*/ 0 w 149"/>
                  <a:gd name="T53" fmla="*/ 2278 h 4316"/>
                  <a:gd name="T54" fmla="*/ 6 w 149"/>
                  <a:gd name="T55" fmla="*/ 2602 h 4316"/>
                  <a:gd name="T56" fmla="*/ 12 w 149"/>
                  <a:gd name="T57" fmla="*/ 2919 h 4316"/>
                  <a:gd name="T58" fmla="*/ 24 w 149"/>
                  <a:gd name="T59" fmla="*/ 3219 h 4316"/>
                  <a:gd name="T60" fmla="*/ 36 w 149"/>
                  <a:gd name="T61" fmla="*/ 3513 h 4316"/>
                  <a:gd name="T62" fmla="*/ 59 w 149"/>
                  <a:gd name="T63" fmla="*/ 3794 h 4316"/>
                  <a:gd name="T64" fmla="*/ 89 w 149"/>
                  <a:gd name="T65" fmla="*/ 4058 h 4316"/>
                  <a:gd name="T66" fmla="*/ 125 w 149"/>
                  <a:gd name="T67" fmla="*/ 4316 h 4316"/>
                  <a:gd name="T68" fmla="*/ 137 w 149"/>
                  <a:gd name="T69" fmla="*/ 4316 h 4316"/>
                  <a:gd name="T70" fmla="*/ 101 w 149"/>
                  <a:gd name="T71" fmla="*/ 4058 h 4316"/>
                  <a:gd name="T72" fmla="*/ 71 w 149"/>
                  <a:gd name="T73" fmla="*/ 3794 h 4316"/>
                  <a:gd name="T74" fmla="*/ 48 w 149"/>
                  <a:gd name="T75" fmla="*/ 3513 h 4316"/>
                  <a:gd name="T76" fmla="*/ 36 w 149"/>
                  <a:gd name="T77" fmla="*/ 3225 h 4316"/>
                  <a:gd name="T78" fmla="*/ 24 w 149"/>
                  <a:gd name="T79" fmla="*/ 2919 h 4316"/>
                  <a:gd name="T80" fmla="*/ 18 w 149"/>
                  <a:gd name="T81" fmla="*/ 2608 h 4316"/>
                  <a:gd name="T82" fmla="*/ 12 w 149"/>
                  <a:gd name="T83" fmla="*/ 2278 h 4316"/>
                  <a:gd name="T84" fmla="*/ 18 w 149"/>
                  <a:gd name="T85" fmla="*/ 1942 h 4316"/>
                  <a:gd name="T86" fmla="*/ 18 w 149"/>
                  <a:gd name="T87" fmla="*/ 194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79" name="Freeform 15"/>
              <p:cNvSpPr>
                <a:spLocks/>
              </p:cNvSpPr>
              <p:nvPr userDrawn="1"/>
            </p:nvSpPr>
            <p:spPr bwMode="hidden">
              <a:xfrm>
                <a:off x="1967" y="0"/>
                <a:ext cx="300" cy="4316"/>
              </a:xfrm>
              <a:custGeom>
                <a:avLst/>
                <a:gdLst>
                  <a:gd name="T0" fmla="*/ 18 w 299"/>
                  <a:gd name="T1" fmla="*/ 2062 h 4316"/>
                  <a:gd name="T2" fmla="*/ 30 w 299"/>
                  <a:gd name="T3" fmla="*/ 1750 h 4316"/>
                  <a:gd name="T4" fmla="*/ 54 w 299"/>
                  <a:gd name="T5" fmla="*/ 1451 h 4316"/>
                  <a:gd name="T6" fmla="*/ 84 w 299"/>
                  <a:gd name="T7" fmla="*/ 1169 h 4316"/>
                  <a:gd name="T8" fmla="*/ 126 w 299"/>
                  <a:gd name="T9" fmla="*/ 899 h 4316"/>
                  <a:gd name="T10" fmla="*/ 162 w 299"/>
                  <a:gd name="T11" fmla="*/ 641 h 4316"/>
                  <a:gd name="T12" fmla="*/ 209 w 299"/>
                  <a:gd name="T13" fmla="*/ 408 h 4316"/>
                  <a:gd name="T14" fmla="*/ 251 w 299"/>
                  <a:gd name="T15" fmla="*/ 192 h 4316"/>
                  <a:gd name="T16" fmla="*/ 299 w 299"/>
                  <a:gd name="T17" fmla="*/ 0 h 4316"/>
                  <a:gd name="T18" fmla="*/ 287 w 299"/>
                  <a:gd name="T19" fmla="*/ 0 h 4316"/>
                  <a:gd name="T20" fmla="*/ 239 w 299"/>
                  <a:gd name="T21" fmla="*/ 192 h 4316"/>
                  <a:gd name="T22" fmla="*/ 198 w 299"/>
                  <a:gd name="T23" fmla="*/ 408 h 4316"/>
                  <a:gd name="T24" fmla="*/ 156 w 299"/>
                  <a:gd name="T25" fmla="*/ 641 h 4316"/>
                  <a:gd name="T26" fmla="*/ 114 w 299"/>
                  <a:gd name="T27" fmla="*/ 899 h 4316"/>
                  <a:gd name="T28" fmla="*/ 78 w 299"/>
                  <a:gd name="T29" fmla="*/ 1169 h 4316"/>
                  <a:gd name="T30" fmla="*/ 48 w 299"/>
                  <a:gd name="T31" fmla="*/ 1451 h 4316"/>
                  <a:gd name="T32" fmla="*/ 24 w 299"/>
                  <a:gd name="T33" fmla="*/ 1750 h 4316"/>
                  <a:gd name="T34" fmla="*/ 6 w 299"/>
                  <a:gd name="T35" fmla="*/ 2062 h 4316"/>
                  <a:gd name="T36" fmla="*/ 0 w 299"/>
                  <a:gd name="T37" fmla="*/ 2374 h 4316"/>
                  <a:gd name="T38" fmla="*/ 12 w 299"/>
                  <a:gd name="T39" fmla="*/ 2674 h 4316"/>
                  <a:gd name="T40" fmla="*/ 30 w 299"/>
                  <a:gd name="T41" fmla="*/ 2973 h 4316"/>
                  <a:gd name="T42" fmla="*/ 54 w 299"/>
                  <a:gd name="T43" fmla="*/ 3255 h 4316"/>
                  <a:gd name="T44" fmla="*/ 96 w 299"/>
                  <a:gd name="T45" fmla="*/ 3537 h 4316"/>
                  <a:gd name="T46" fmla="*/ 144 w 299"/>
                  <a:gd name="T47" fmla="*/ 3806 h 4316"/>
                  <a:gd name="T48" fmla="*/ 203 w 299"/>
                  <a:gd name="T49" fmla="*/ 4064 h 4316"/>
                  <a:gd name="T50" fmla="*/ 275 w 299"/>
                  <a:gd name="T51" fmla="*/ 4316 h 4316"/>
                  <a:gd name="T52" fmla="*/ 287 w 299"/>
                  <a:gd name="T53" fmla="*/ 4316 h 4316"/>
                  <a:gd name="T54" fmla="*/ 215 w 299"/>
                  <a:gd name="T55" fmla="*/ 4064 h 4316"/>
                  <a:gd name="T56" fmla="*/ 156 w 299"/>
                  <a:gd name="T57" fmla="*/ 3806 h 4316"/>
                  <a:gd name="T58" fmla="*/ 108 w 299"/>
                  <a:gd name="T59" fmla="*/ 3537 h 4316"/>
                  <a:gd name="T60" fmla="*/ 66 w 299"/>
                  <a:gd name="T61" fmla="*/ 3261 h 4316"/>
                  <a:gd name="T62" fmla="*/ 42 w 299"/>
                  <a:gd name="T63" fmla="*/ 2973 h 4316"/>
                  <a:gd name="T64" fmla="*/ 24 w 299"/>
                  <a:gd name="T65" fmla="*/ 2680 h 4316"/>
                  <a:gd name="T66" fmla="*/ 12 w 299"/>
                  <a:gd name="T67" fmla="*/ 2374 h 4316"/>
                  <a:gd name="T68" fmla="*/ 18 w 299"/>
                  <a:gd name="T69" fmla="*/ 2062 h 4316"/>
                  <a:gd name="T70" fmla="*/ 18 w 299"/>
                  <a:gd name="T71" fmla="*/ 206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80" name="Freeform 16"/>
              <p:cNvSpPr>
                <a:spLocks/>
              </p:cNvSpPr>
              <p:nvPr userDrawn="1"/>
            </p:nvSpPr>
            <p:spPr bwMode="hidden">
              <a:xfrm>
                <a:off x="1566" y="0"/>
                <a:ext cx="425" cy="4316"/>
              </a:xfrm>
              <a:custGeom>
                <a:avLst/>
                <a:gdLst>
                  <a:gd name="T0" fmla="*/ 424 w 424"/>
                  <a:gd name="T1" fmla="*/ 0 h 4316"/>
                  <a:gd name="T2" fmla="*/ 412 w 424"/>
                  <a:gd name="T3" fmla="*/ 0 h 4316"/>
                  <a:gd name="T4" fmla="*/ 316 w 424"/>
                  <a:gd name="T5" fmla="*/ 222 h 4316"/>
                  <a:gd name="T6" fmla="*/ 239 w 424"/>
                  <a:gd name="T7" fmla="*/ 462 h 4316"/>
                  <a:gd name="T8" fmla="*/ 167 w 424"/>
                  <a:gd name="T9" fmla="*/ 707 h 4316"/>
                  <a:gd name="T10" fmla="*/ 107 w 424"/>
                  <a:gd name="T11" fmla="*/ 971 h 4316"/>
                  <a:gd name="T12" fmla="*/ 65 w 424"/>
                  <a:gd name="T13" fmla="*/ 1247 h 4316"/>
                  <a:gd name="T14" fmla="*/ 29 w 424"/>
                  <a:gd name="T15" fmla="*/ 1529 h 4316"/>
                  <a:gd name="T16" fmla="*/ 6 w 424"/>
                  <a:gd name="T17" fmla="*/ 1822 h 4316"/>
                  <a:gd name="T18" fmla="*/ 0 w 424"/>
                  <a:gd name="T19" fmla="*/ 2122 h 4316"/>
                  <a:gd name="T20" fmla="*/ 6 w 424"/>
                  <a:gd name="T21" fmla="*/ 2404 h 4316"/>
                  <a:gd name="T22" fmla="*/ 24 w 424"/>
                  <a:gd name="T23" fmla="*/ 2686 h 4316"/>
                  <a:gd name="T24" fmla="*/ 47 w 424"/>
                  <a:gd name="T25" fmla="*/ 2961 h 4316"/>
                  <a:gd name="T26" fmla="*/ 89 w 424"/>
                  <a:gd name="T27" fmla="*/ 3243 h 4316"/>
                  <a:gd name="T28" fmla="*/ 137 w 424"/>
                  <a:gd name="T29" fmla="*/ 3519 h 4316"/>
                  <a:gd name="T30" fmla="*/ 197 w 424"/>
                  <a:gd name="T31" fmla="*/ 3788 h 4316"/>
                  <a:gd name="T32" fmla="*/ 269 w 424"/>
                  <a:gd name="T33" fmla="*/ 4058 h 4316"/>
                  <a:gd name="T34" fmla="*/ 346 w 424"/>
                  <a:gd name="T35" fmla="*/ 4316 h 4316"/>
                  <a:gd name="T36" fmla="*/ 358 w 424"/>
                  <a:gd name="T37" fmla="*/ 4316 h 4316"/>
                  <a:gd name="T38" fmla="*/ 281 w 424"/>
                  <a:gd name="T39" fmla="*/ 4058 h 4316"/>
                  <a:gd name="T40" fmla="*/ 209 w 424"/>
                  <a:gd name="T41" fmla="*/ 3788 h 4316"/>
                  <a:gd name="T42" fmla="*/ 149 w 424"/>
                  <a:gd name="T43" fmla="*/ 3519 h 4316"/>
                  <a:gd name="T44" fmla="*/ 101 w 424"/>
                  <a:gd name="T45" fmla="*/ 3243 h 4316"/>
                  <a:gd name="T46" fmla="*/ 59 w 424"/>
                  <a:gd name="T47" fmla="*/ 2961 h 4316"/>
                  <a:gd name="T48" fmla="*/ 35 w 424"/>
                  <a:gd name="T49" fmla="*/ 2686 h 4316"/>
                  <a:gd name="T50" fmla="*/ 18 w 424"/>
                  <a:gd name="T51" fmla="*/ 2404 h 4316"/>
                  <a:gd name="T52" fmla="*/ 12 w 424"/>
                  <a:gd name="T53" fmla="*/ 2122 h 4316"/>
                  <a:gd name="T54" fmla="*/ 18 w 424"/>
                  <a:gd name="T55" fmla="*/ 1822 h 4316"/>
                  <a:gd name="T56" fmla="*/ 41 w 424"/>
                  <a:gd name="T57" fmla="*/ 1529 h 4316"/>
                  <a:gd name="T58" fmla="*/ 71 w 424"/>
                  <a:gd name="T59" fmla="*/ 1247 h 4316"/>
                  <a:gd name="T60" fmla="*/ 119 w 424"/>
                  <a:gd name="T61" fmla="*/ 971 h 4316"/>
                  <a:gd name="T62" fmla="*/ 179 w 424"/>
                  <a:gd name="T63" fmla="*/ 707 h 4316"/>
                  <a:gd name="T64" fmla="*/ 245 w 424"/>
                  <a:gd name="T65" fmla="*/ 462 h 4316"/>
                  <a:gd name="T66" fmla="*/ 328 w 424"/>
                  <a:gd name="T67" fmla="*/ 222 h 4316"/>
                  <a:gd name="T68" fmla="*/ 424 w 424"/>
                  <a:gd name="T69" fmla="*/ 0 h 4316"/>
                  <a:gd name="T70" fmla="*/ 424 w 424"/>
                  <a:gd name="T71"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81" name="Freeform 17"/>
              <p:cNvSpPr>
                <a:spLocks/>
              </p:cNvSpPr>
              <p:nvPr userDrawn="1"/>
            </p:nvSpPr>
            <p:spPr bwMode="hidden">
              <a:xfrm>
                <a:off x="1128" y="0"/>
                <a:ext cx="575" cy="4316"/>
              </a:xfrm>
              <a:custGeom>
                <a:avLst/>
                <a:gdLst>
                  <a:gd name="T0" fmla="*/ 12 w 574"/>
                  <a:gd name="T1" fmla="*/ 2146 h 4316"/>
                  <a:gd name="T2" fmla="*/ 24 w 574"/>
                  <a:gd name="T3" fmla="*/ 1846 h 4316"/>
                  <a:gd name="T4" fmla="*/ 54 w 574"/>
                  <a:gd name="T5" fmla="*/ 1559 h 4316"/>
                  <a:gd name="T6" fmla="*/ 96 w 574"/>
                  <a:gd name="T7" fmla="*/ 1277 h 4316"/>
                  <a:gd name="T8" fmla="*/ 162 w 574"/>
                  <a:gd name="T9" fmla="*/ 1001 h 4316"/>
                  <a:gd name="T10" fmla="*/ 239 w 574"/>
                  <a:gd name="T11" fmla="*/ 731 h 4316"/>
                  <a:gd name="T12" fmla="*/ 335 w 574"/>
                  <a:gd name="T13" fmla="*/ 480 h 4316"/>
                  <a:gd name="T14" fmla="*/ 449 w 574"/>
                  <a:gd name="T15" fmla="*/ 234 h 4316"/>
                  <a:gd name="T16" fmla="*/ 574 w 574"/>
                  <a:gd name="T17" fmla="*/ 0 h 4316"/>
                  <a:gd name="T18" fmla="*/ 562 w 574"/>
                  <a:gd name="T19" fmla="*/ 0 h 4316"/>
                  <a:gd name="T20" fmla="*/ 437 w 574"/>
                  <a:gd name="T21" fmla="*/ 234 h 4316"/>
                  <a:gd name="T22" fmla="*/ 323 w 574"/>
                  <a:gd name="T23" fmla="*/ 480 h 4316"/>
                  <a:gd name="T24" fmla="*/ 227 w 574"/>
                  <a:gd name="T25" fmla="*/ 737 h 4316"/>
                  <a:gd name="T26" fmla="*/ 150 w 574"/>
                  <a:gd name="T27" fmla="*/ 1001 h 4316"/>
                  <a:gd name="T28" fmla="*/ 84 w 574"/>
                  <a:gd name="T29" fmla="*/ 1277 h 4316"/>
                  <a:gd name="T30" fmla="*/ 42 w 574"/>
                  <a:gd name="T31" fmla="*/ 1559 h 4316"/>
                  <a:gd name="T32" fmla="*/ 12 w 574"/>
                  <a:gd name="T33" fmla="*/ 1852 h 4316"/>
                  <a:gd name="T34" fmla="*/ 0 w 574"/>
                  <a:gd name="T35" fmla="*/ 2146 h 4316"/>
                  <a:gd name="T36" fmla="*/ 6 w 574"/>
                  <a:gd name="T37" fmla="*/ 2434 h 4316"/>
                  <a:gd name="T38" fmla="*/ 30 w 574"/>
                  <a:gd name="T39" fmla="*/ 2715 h 4316"/>
                  <a:gd name="T40" fmla="*/ 66 w 574"/>
                  <a:gd name="T41" fmla="*/ 2997 h 4316"/>
                  <a:gd name="T42" fmla="*/ 120 w 574"/>
                  <a:gd name="T43" fmla="*/ 3273 h 4316"/>
                  <a:gd name="T44" fmla="*/ 191 w 574"/>
                  <a:gd name="T45" fmla="*/ 3549 h 4316"/>
                  <a:gd name="T46" fmla="*/ 275 w 574"/>
                  <a:gd name="T47" fmla="*/ 3812 h 4316"/>
                  <a:gd name="T48" fmla="*/ 371 w 574"/>
                  <a:gd name="T49" fmla="*/ 4070 h 4316"/>
                  <a:gd name="T50" fmla="*/ 484 w 574"/>
                  <a:gd name="T51" fmla="*/ 4316 h 4316"/>
                  <a:gd name="T52" fmla="*/ 496 w 574"/>
                  <a:gd name="T53" fmla="*/ 4316 h 4316"/>
                  <a:gd name="T54" fmla="*/ 383 w 574"/>
                  <a:gd name="T55" fmla="*/ 4070 h 4316"/>
                  <a:gd name="T56" fmla="*/ 287 w 574"/>
                  <a:gd name="T57" fmla="*/ 3812 h 4316"/>
                  <a:gd name="T58" fmla="*/ 203 w 574"/>
                  <a:gd name="T59" fmla="*/ 3549 h 4316"/>
                  <a:gd name="T60" fmla="*/ 132 w 574"/>
                  <a:gd name="T61" fmla="*/ 3273 h 4316"/>
                  <a:gd name="T62" fmla="*/ 78 w 574"/>
                  <a:gd name="T63" fmla="*/ 2997 h 4316"/>
                  <a:gd name="T64" fmla="*/ 42 w 574"/>
                  <a:gd name="T65" fmla="*/ 2715 h 4316"/>
                  <a:gd name="T66" fmla="*/ 18 w 574"/>
                  <a:gd name="T67" fmla="*/ 2434 h 4316"/>
                  <a:gd name="T68" fmla="*/ 12 w 574"/>
                  <a:gd name="T69" fmla="*/ 2146 h 4316"/>
                  <a:gd name="T70" fmla="*/ 12 w 574"/>
                  <a:gd name="T71" fmla="*/ 214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82" name="Freeform 18"/>
              <p:cNvSpPr>
                <a:spLocks/>
              </p:cNvSpPr>
              <p:nvPr userDrawn="1"/>
            </p:nvSpPr>
            <p:spPr bwMode="hidden">
              <a:xfrm>
                <a:off x="702" y="0"/>
                <a:ext cx="737" cy="4316"/>
              </a:xfrm>
              <a:custGeom>
                <a:avLst/>
                <a:gdLst>
                  <a:gd name="T0" fmla="*/ 12 w 735"/>
                  <a:gd name="T1" fmla="*/ 2098 h 4316"/>
                  <a:gd name="T2" fmla="*/ 29 w 735"/>
                  <a:gd name="T3" fmla="*/ 1798 h 4316"/>
                  <a:gd name="T4" fmla="*/ 71 w 735"/>
                  <a:gd name="T5" fmla="*/ 1505 h 4316"/>
                  <a:gd name="T6" fmla="*/ 131 w 735"/>
                  <a:gd name="T7" fmla="*/ 1223 h 4316"/>
                  <a:gd name="T8" fmla="*/ 215 w 735"/>
                  <a:gd name="T9" fmla="*/ 941 h 4316"/>
                  <a:gd name="T10" fmla="*/ 316 w 735"/>
                  <a:gd name="T11" fmla="*/ 689 h 4316"/>
                  <a:gd name="T12" fmla="*/ 442 w 735"/>
                  <a:gd name="T13" fmla="*/ 444 h 4316"/>
                  <a:gd name="T14" fmla="*/ 580 w 735"/>
                  <a:gd name="T15" fmla="*/ 216 h 4316"/>
                  <a:gd name="T16" fmla="*/ 735 w 735"/>
                  <a:gd name="T17" fmla="*/ 0 h 4316"/>
                  <a:gd name="T18" fmla="*/ 723 w 735"/>
                  <a:gd name="T19" fmla="*/ 0 h 4316"/>
                  <a:gd name="T20" fmla="*/ 568 w 735"/>
                  <a:gd name="T21" fmla="*/ 210 h 4316"/>
                  <a:gd name="T22" fmla="*/ 430 w 735"/>
                  <a:gd name="T23" fmla="*/ 438 h 4316"/>
                  <a:gd name="T24" fmla="*/ 311 w 735"/>
                  <a:gd name="T25" fmla="*/ 683 h 4316"/>
                  <a:gd name="T26" fmla="*/ 209 w 735"/>
                  <a:gd name="T27" fmla="*/ 941 h 4316"/>
                  <a:gd name="T28" fmla="*/ 125 w 735"/>
                  <a:gd name="T29" fmla="*/ 1217 h 4316"/>
                  <a:gd name="T30" fmla="*/ 59 w 735"/>
                  <a:gd name="T31" fmla="*/ 1505 h 4316"/>
                  <a:gd name="T32" fmla="*/ 18 w 735"/>
                  <a:gd name="T33" fmla="*/ 1798 h 4316"/>
                  <a:gd name="T34" fmla="*/ 0 w 735"/>
                  <a:gd name="T35" fmla="*/ 2098 h 4316"/>
                  <a:gd name="T36" fmla="*/ 6 w 735"/>
                  <a:gd name="T37" fmla="*/ 2404 h 4316"/>
                  <a:gd name="T38" fmla="*/ 29 w 735"/>
                  <a:gd name="T39" fmla="*/ 2709 h 4316"/>
                  <a:gd name="T40" fmla="*/ 77 w 735"/>
                  <a:gd name="T41" fmla="*/ 3015 h 4316"/>
                  <a:gd name="T42" fmla="*/ 149 w 735"/>
                  <a:gd name="T43" fmla="*/ 3315 h 4316"/>
                  <a:gd name="T44" fmla="*/ 227 w 735"/>
                  <a:gd name="T45" fmla="*/ 3573 h 4316"/>
                  <a:gd name="T46" fmla="*/ 316 w 735"/>
                  <a:gd name="T47" fmla="*/ 3824 h 4316"/>
                  <a:gd name="T48" fmla="*/ 424 w 735"/>
                  <a:gd name="T49" fmla="*/ 4076 h 4316"/>
                  <a:gd name="T50" fmla="*/ 544 w 735"/>
                  <a:gd name="T51" fmla="*/ 4316 h 4316"/>
                  <a:gd name="T52" fmla="*/ 556 w 735"/>
                  <a:gd name="T53" fmla="*/ 4316 h 4316"/>
                  <a:gd name="T54" fmla="*/ 436 w 735"/>
                  <a:gd name="T55" fmla="*/ 4076 h 4316"/>
                  <a:gd name="T56" fmla="*/ 328 w 735"/>
                  <a:gd name="T57" fmla="*/ 3824 h 4316"/>
                  <a:gd name="T58" fmla="*/ 239 w 735"/>
                  <a:gd name="T59" fmla="*/ 3573 h 4316"/>
                  <a:gd name="T60" fmla="*/ 161 w 735"/>
                  <a:gd name="T61" fmla="*/ 3315 h 4316"/>
                  <a:gd name="T62" fmla="*/ 89 w 735"/>
                  <a:gd name="T63" fmla="*/ 3015 h 4316"/>
                  <a:gd name="T64" fmla="*/ 41 w 735"/>
                  <a:gd name="T65" fmla="*/ 2709 h 4316"/>
                  <a:gd name="T66" fmla="*/ 18 w 735"/>
                  <a:gd name="T67" fmla="*/ 2404 h 4316"/>
                  <a:gd name="T68" fmla="*/ 12 w 735"/>
                  <a:gd name="T69" fmla="*/ 2098 h 4316"/>
                  <a:gd name="T70" fmla="*/ 12 w 735"/>
                  <a:gd name="T71" fmla="*/ 209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83" name="Freeform 19"/>
              <p:cNvSpPr>
                <a:spLocks/>
              </p:cNvSpPr>
              <p:nvPr userDrawn="1"/>
            </p:nvSpPr>
            <p:spPr bwMode="hidden">
              <a:xfrm>
                <a:off x="288" y="0"/>
                <a:ext cx="840" cy="4316"/>
              </a:xfrm>
              <a:custGeom>
                <a:avLst/>
                <a:gdLst>
                  <a:gd name="T0" fmla="*/ 18 w 837"/>
                  <a:gd name="T1" fmla="*/ 1948 h 4316"/>
                  <a:gd name="T2" fmla="*/ 48 w 837"/>
                  <a:gd name="T3" fmla="*/ 1708 h 4316"/>
                  <a:gd name="T4" fmla="*/ 96 w 837"/>
                  <a:gd name="T5" fmla="*/ 1475 h 4316"/>
                  <a:gd name="T6" fmla="*/ 161 w 837"/>
                  <a:gd name="T7" fmla="*/ 1235 h 4316"/>
                  <a:gd name="T8" fmla="*/ 251 w 837"/>
                  <a:gd name="T9" fmla="*/ 995 h 4316"/>
                  <a:gd name="T10" fmla="*/ 365 w 837"/>
                  <a:gd name="T11" fmla="*/ 755 h 4316"/>
                  <a:gd name="T12" fmla="*/ 496 w 837"/>
                  <a:gd name="T13" fmla="*/ 510 h 4316"/>
                  <a:gd name="T14" fmla="*/ 658 w 837"/>
                  <a:gd name="T15" fmla="*/ 258 h 4316"/>
                  <a:gd name="T16" fmla="*/ 741 w 837"/>
                  <a:gd name="T17" fmla="*/ 132 h 4316"/>
                  <a:gd name="T18" fmla="*/ 837 w 837"/>
                  <a:gd name="T19" fmla="*/ 0 h 4316"/>
                  <a:gd name="T20" fmla="*/ 825 w 837"/>
                  <a:gd name="T21" fmla="*/ 0 h 4316"/>
                  <a:gd name="T22" fmla="*/ 729 w 837"/>
                  <a:gd name="T23" fmla="*/ 132 h 4316"/>
                  <a:gd name="T24" fmla="*/ 640 w 837"/>
                  <a:gd name="T25" fmla="*/ 258 h 4316"/>
                  <a:gd name="T26" fmla="*/ 562 w 837"/>
                  <a:gd name="T27" fmla="*/ 384 h 4316"/>
                  <a:gd name="T28" fmla="*/ 484 w 837"/>
                  <a:gd name="T29" fmla="*/ 510 h 4316"/>
                  <a:gd name="T30" fmla="*/ 353 w 837"/>
                  <a:gd name="T31" fmla="*/ 755 h 4316"/>
                  <a:gd name="T32" fmla="*/ 239 w 837"/>
                  <a:gd name="T33" fmla="*/ 995 h 4316"/>
                  <a:gd name="T34" fmla="*/ 150 w 837"/>
                  <a:gd name="T35" fmla="*/ 1235 h 4316"/>
                  <a:gd name="T36" fmla="*/ 84 w 837"/>
                  <a:gd name="T37" fmla="*/ 1469 h 4316"/>
                  <a:gd name="T38" fmla="*/ 36 w 837"/>
                  <a:gd name="T39" fmla="*/ 1702 h 4316"/>
                  <a:gd name="T40" fmla="*/ 6 w 837"/>
                  <a:gd name="T41" fmla="*/ 1942 h 4316"/>
                  <a:gd name="T42" fmla="*/ 0 w 837"/>
                  <a:gd name="T43" fmla="*/ 2200 h 4316"/>
                  <a:gd name="T44" fmla="*/ 12 w 837"/>
                  <a:gd name="T45" fmla="*/ 2470 h 4316"/>
                  <a:gd name="T46" fmla="*/ 48 w 837"/>
                  <a:gd name="T47" fmla="*/ 2739 h 4316"/>
                  <a:gd name="T48" fmla="*/ 114 w 837"/>
                  <a:gd name="T49" fmla="*/ 3027 h 4316"/>
                  <a:gd name="T50" fmla="*/ 150 w 837"/>
                  <a:gd name="T51" fmla="*/ 3171 h 4316"/>
                  <a:gd name="T52" fmla="*/ 197 w 837"/>
                  <a:gd name="T53" fmla="*/ 3321 h 4316"/>
                  <a:gd name="T54" fmla="*/ 245 w 837"/>
                  <a:gd name="T55" fmla="*/ 3477 h 4316"/>
                  <a:gd name="T56" fmla="*/ 305 w 837"/>
                  <a:gd name="T57" fmla="*/ 3639 h 4316"/>
                  <a:gd name="T58" fmla="*/ 365 w 837"/>
                  <a:gd name="T59" fmla="*/ 3800 h 4316"/>
                  <a:gd name="T60" fmla="*/ 437 w 837"/>
                  <a:gd name="T61" fmla="*/ 3968 h 4316"/>
                  <a:gd name="T62" fmla="*/ 508 w 837"/>
                  <a:gd name="T63" fmla="*/ 4136 h 4316"/>
                  <a:gd name="T64" fmla="*/ 592 w 837"/>
                  <a:gd name="T65" fmla="*/ 4316 h 4316"/>
                  <a:gd name="T66" fmla="*/ 604 w 837"/>
                  <a:gd name="T67" fmla="*/ 4316 h 4316"/>
                  <a:gd name="T68" fmla="*/ 520 w 837"/>
                  <a:gd name="T69" fmla="*/ 4136 h 4316"/>
                  <a:gd name="T70" fmla="*/ 448 w 837"/>
                  <a:gd name="T71" fmla="*/ 3968 h 4316"/>
                  <a:gd name="T72" fmla="*/ 377 w 837"/>
                  <a:gd name="T73" fmla="*/ 3800 h 4316"/>
                  <a:gd name="T74" fmla="*/ 317 w 837"/>
                  <a:gd name="T75" fmla="*/ 3639 h 4316"/>
                  <a:gd name="T76" fmla="*/ 257 w 837"/>
                  <a:gd name="T77" fmla="*/ 3477 h 4316"/>
                  <a:gd name="T78" fmla="*/ 209 w 837"/>
                  <a:gd name="T79" fmla="*/ 3327 h 4316"/>
                  <a:gd name="T80" fmla="*/ 161 w 837"/>
                  <a:gd name="T81" fmla="*/ 3171 h 4316"/>
                  <a:gd name="T82" fmla="*/ 126 w 837"/>
                  <a:gd name="T83" fmla="*/ 3027 h 4316"/>
                  <a:gd name="T84" fmla="*/ 60 w 837"/>
                  <a:gd name="T85" fmla="*/ 2739 h 4316"/>
                  <a:gd name="T86" fmla="*/ 24 w 837"/>
                  <a:gd name="T87" fmla="*/ 2470 h 4316"/>
                  <a:gd name="T88" fmla="*/ 12 w 837"/>
                  <a:gd name="T89" fmla="*/ 2206 h 4316"/>
                  <a:gd name="T90" fmla="*/ 18 w 837"/>
                  <a:gd name="T91" fmla="*/ 1948 h 4316"/>
                  <a:gd name="T92" fmla="*/ 18 w 837"/>
                  <a:gd name="T93" fmla="*/ 194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grpSp>
        <p:sp>
          <p:nvSpPr>
            <p:cNvPr id="11284" name="Freeform 20"/>
            <p:cNvSpPr>
              <a:spLocks/>
            </p:cNvSpPr>
            <p:nvPr/>
          </p:nvSpPr>
          <p:spPr bwMode="hidden">
            <a:xfrm>
              <a:off x="6" y="2901"/>
              <a:ext cx="606" cy="1415"/>
            </a:xfrm>
            <a:custGeom>
              <a:avLst/>
              <a:gdLst>
                <a:gd name="T0" fmla="*/ 0 w 604"/>
                <a:gd name="T1" fmla="*/ 54 h 1415"/>
                <a:gd name="T2" fmla="*/ 42 w 604"/>
                <a:gd name="T3" fmla="*/ 228 h 1415"/>
                <a:gd name="T4" fmla="*/ 96 w 604"/>
                <a:gd name="T5" fmla="*/ 402 h 1415"/>
                <a:gd name="T6" fmla="*/ 161 w 604"/>
                <a:gd name="T7" fmla="*/ 576 h 1415"/>
                <a:gd name="T8" fmla="*/ 227 w 604"/>
                <a:gd name="T9" fmla="*/ 744 h 1415"/>
                <a:gd name="T10" fmla="*/ 305 w 604"/>
                <a:gd name="T11" fmla="*/ 917 h 1415"/>
                <a:gd name="T12" fmla="*/ 389 w 604"/>
                <a:gd name="T13" fmla="*/ 1085 h 1415"/>
                <a:gd name="T14" fmla="*/ 484 w 604"/>
                <a:gd name="T15" fmla="*/ 1253 h 1415"/>
                <a:gd name="T16" fmla="*/ 586 w 604"/>
                <a:gd name="T17" fmla="*/ 1415 h 1415"/>
                <a:gd name="T18" fmla="*/ 604 w 604"/>
                <a:gd name="T19" fmla="*/ 1415 h 1415"/>
                <a:gd name="T20" fmla="*/ 496 w 604"/>
                <a:gd name="T21" fmla="*/ 1247 h 1415"/>
                <a:gd name="T22" fmla="*/ 401 w 604"/>
                <a:gd name="T23" fmla="*/ 1073 h 1415"/>
                <a:gd name="T24" fmla="*/ 311 w 604"/>
                <a:gd name="T25" fmla="*/ 899 h 1415"/>
                <a:gd name="T26" fmla="*/ 233 w 604"/>
                <a:gd name="T27" fmla="*/ 720 h 1415"/>
                <a:gd name="T28" fmla="*/ 161 w 604"/>
                <a:gd name="T29" fmla="*/ 546 h 1415"/>
                <a:gd name="T30" fmla="*/ 102 w 604"/>
                <a:gd name="T31" fmla="*/ 366 h 1415"/>
                <a:gd name="T32" fmla="*/ 48 w 604"/>
                <a:gd name="T33" fmla="*/ 180 h 1415"/>
                <a:gd name="T34" fmla="*/ 0 w 604"/>
                <a:gd name="T35" fmla="*/ 0 h 1415"/>
                <a:gd name="T36" fmla="*/ 0 w 604"/>
                <a:gd name="T37" fmla="*/ 54 h 1415"/>
                <a:gd name="T38" fmla="*/ 0 w 604"/>
                <a:gd name="T39" fmla="*/ 54 h 1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85" name="Freeform 21"/>
            <p:cNvSpPr>
              <a:spLocks/>
            </p:cNvSpPr>
            <p:nvPr/>
          </p:nvSpPr>
          <p:spPr bwMode="hidden">
            <a:xfrm>
              <a:off x="6" y="3890"/>
              <a:ext cx="228" cy="426"/>
            </a:xfrm>
            <a:custGeom>
              <a:avLst/>
              <a:gdLst>
                <a:gd name="T0" fmla="*/ 0 w 227"/>
                <a:gd name="T1" fmla="*/ 30 h 426"/>
                <a:gd name="T2" fmla="*/ 108 w 227"/>
                <a:gd name="T3" fmla="*/ 240 h 426"/>
                <a:gd name="T4" fmla="*/ 215 w 227"/>
                <a:gd name="T5" fmla="*/ 426 h 426"/>
                <a:gd name="T6" fmla="*/ 227 w 227"/>
                <a:gd name="T7" fmla="*/ 426 h 426"/>
                <a:gd name="T8" fmla="*/ 167 w 227"/>
                <a:gd name="T9" fmla="*/ 330 h 426"/>
                <a:gd name="T10" fmla="*/ 114 w 227"/>
                <a:gd name="T11" fmla="*/ 222 h 426"/>
                <a:gd name="T12" fmla="*/ 0 w 227"/>
                <a:gd name="T13" fmla="*/ 0 h 426"/>
                <a:gd name="T14" fmla="*/ 0 w 227"/>
                <a:gd name="T15" fmla="*/ 30 h 426"/>
                <a:gd name="T16" fmla="*/ 0 w 227"/>
                <a:gd name="T17" fmla="*/ 3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1286" name="Freeform 22"/>
            <p:cNvSpPr>
              <a:spLocks/>
            </p:cNvSpPr>
            <p:nvPr/>
          </p:nvSpPr>
          <p:spPr bwMode="hidden">
            <a:xfrm>
              <a:off x="4776" y="0"/>
              <a:ext cx="984" cy="1786"/>
            </a:xfrm>
            <a:custGeom>
              <a:avLst/>
              <a:gdLst>
                <a:gd name="T0" fmla="*/ 981 w 981"/>
                <a:gd name="T1" fmla="*/ 1786 h 1786"/>
                <a:gd name="T2" fmla="*/ 981 w 981"/>
                <a:gd name="T3" fmla="*/ 1720 h 1786"/>
                <a:gd name="T4" fmla="*/ 969 w 981"/>
                <a:gd name="T5" fmla="*/ 1666 h 1786"/>
                <a:gd name="T6" fmla="*/ 957 w 981"/>
                <a:gd name="T7" fmla="*/ 1613 h 1786"/>
                <a:gd name="T8" fmla="*/ 921 w 981"/>
                <a:gd name="T9" fmla="*/ 1487 h 1786"/>
                <a:gd name="T10" fmla="*/ 885 w 981"/>
                <a:gd name="T11" fmla="*/ 1361 h 1786"/>
                <a:gd name="T12" fmla="*/ 796 w 981"/>
                <a:gd name="T13" fmla="*/ 1121 h 1786"/>
                <a:gd name="T14" fmla="*/ 682 w 981"/>
                <a:gd name="T15" fmla="*/ 899 h 1786"/>
                <a:gd name="T16" fmla="*/ 562 w 981"/>
                <a:gd name="T17" fmla="*/ 689 h 1786"/>
                <a:gd name="T18" fmla="*/ 431 w 981"/>
                <a:gd name="T19" fmla="*/ 498 h 1786"/>
                <a:gd name="T20" fmla="*/ 293 w 981"/>
                <a:gd name="T21" fmla="*/ 318 h 1786"/>
                <a:gd name="T22" fmla="*/ 150 w 981"/>
                <a:gd name="T23" fmla="*/ 150 h 1786"/>
                <a:gd name="T24" fmla="*/ 12 w 981"/>
                <a:gd name="T25" fmla="*/ 0 h 1786"/>
                <a:gd name="T26" fmla="*/ 0 w 981"/>
                <a:gd name="T27" fmla="*/ 0 h 1786"/>
                <a:gd name="T28" fmla="*/ 138 w 981"/>
                <a:gd name="T29" fmla="*/ 150 h 1786"/>
                <a:gd name="T30" fmla="*/ 275 w 981"/>
                <a:gd name="T31" fmla="*/ 318 h 1786"/>
                <a:gd name="T32" fmla="*/ 413 w 981"/>
                <a:gd name="T33" fmla="*/ 498 h 1786"/>
                <a:gd name="T34" fmla="*/ 545 w 981"/>
                <a:gd name="T35" fmla="*/ 689 h 1786"/>
                <a:gd name="T36" fmla="*/ 670 w 981"/>
                <a:gd name="T37" fmla="*/ 899 h 1786"/>
                <a:gd name="T38" fmla="*/ 778 w 981"/>
                <a:gd name="T39" fmla="*/ 1121 h 1786"/>
                <a:gd name="T40" fmla="*/ 873 w 981"/>
                <a:gd name="T41" fmla="*/ 1361 h 1786"/>
                <a:gd name="T42" fmla="*/ 909 w 981"/>
                <a:gd name="T43" fmla="*/ 1487 h 1786"/>
                <a:gd name="T44" fmla="*/ 945 w 981"/>
                <a:gd name="T45" fmla="*/ 1619 h 1786"/>
                <a:gd name="T46" fmla="*/ 963 w 981"/>
                <a:gd name="T47" fmla="*/ 1702 h 1786"/>
                <a:gd name="T48" fmla="*/ 981 w 981"/>
                <a:gd name="T49" fmla="*/ 1786 h 1786"/>
                <a:gd name="T50" fmla="*/ 981 w 981"/>
                <a:gd name="T51" fmla="*/ 1786 h 1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039" name="Freeform 23"/>
            <p:cNvSpPr>
              <a:spLocks/>
            </p:cNvSpPr>
            <p:nvPr/>
          </p:nvSpPr>
          <p:spPr bwMode="hidden">
            <a:xfrm>
              <a:off x="5041" y="0"/>
              <a:ext cx="719" cy="845"/>
            </a:xfrm>
            <a:custGeom>
              <a:avLst/>
              <a:gdLst>
                <a:gd name="T0" fmla="*/ 735 w 717"/>
                <a:gd name="T1" fmla="*/ 845 h 845"/>
                <a:gd name="T2" fmla="*/ 735 w 717"/>
                <a:gd name="T3" fmla="*/ 821 h 845"/>
                <a:gd name="T4" fmla="*/ 592 w 717"/>
                <a:gd name="T5" fmla="*/ 605 h 845"/>
                <a:gd name="T6" fmla="*/ 415 w 717"/>
                <a:gd name="T7" fmla="*/ 396 h 845"/>
                <a:gd name="T8" fmla="*/ 230 w 717"/>
                <a:gd name="T9" fmla="*/ 192 h 845"/>
                <a:gd name="T10" fmla="*/ 17 w 717"/>
                <a:gd name="T11" fmla="*/ 0 h 845"/>
                <a:gd name="T12" fmla="*/ 0 w 717"/>
                <a:gd name="T13" fmla="*/ 0 h 845"/>
                <a:gd name="T14" fmla="*/ 218 w 717"/>
                <a:gd name="T15" fmla="*/ 198 h 845"/>
                <a:gd name="T16" fmla="*/ 409 w 717"/>
                <a:gd name="T17" fmla="*/ 408 h 845"/>
                <a:gd name="T18" fmla="*/ 586 w 717"/>
                <a:gd name="T19" fmla="*/ 623 h 845"/>
                <a:gd name="T20" fmla="*/ 735 w 717"/>
                <a:gd name="T21" fmla="*/ 845 h 845"/>
                <a:gd name="T22" fmla="*/ 735 w 717"/>
                <a:gd name="T23" fmla="*/ 845 h 8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close/>
                </a:path>
              </a:pathLst>
            </a:custGeom>
            <a:solidFill>
              <a:schemeClr val="bg1"/>
            </a:solidFill>
            <a:ln w="9525">
              <a:noFill/>
              <a:round/>
              <a:headEnd/>
              <a:tailEnd/>
            </a:ln>
          </p:spPr>
          <p:txBody>
            <a:bodyPr>
              <a:prstTxWarp prst="textNoShape">
                <a:avLst/>
              </a:prstTxWarp>
            </a:bodyPr>
            <a:lstStyle/>
            <a:p>
              <a:endParaRPr lang="en-US" dirty="0"/>
            </a:p>
          </p:txBody>
        </p:sp>
        <p:sp>
          <p:nvSpPr>
            <p:cNvPr id="1040" name="Freeform 24"/>
            <p:cNvSpPr>
              <a:spLocks/>
            </p:cNvSpPr>
            <p:nvPr/>
          </p:nvSpPr>
          <p:spPr bwMode="hidden">
            <a:xfrm>
              <a:off x="5352" y="0"/>
              <a:ext cx="408" cy="414"/>
            </a:xfrm>
            <a:custGeom>
              <a:avLst/>
              <a:gdLst>
                <a:gd name="T0" fmla="*/ 416 w 407"/>
                <a:gd name="T1" fmla="*/ 414 h 414"/>
                <a:gd name="T2" fmla="*/ 416 w 407"/>
                <a:gd name="T3" fmla="*/ 396 h 414"/>
                <a:gd name="T4" fmla="*/ 231 w 407"/>
                <a:gd name="T5" fmla="*/ 192 h 414"/>
                <a:gd name="T6" fmla="*/ 12 w 407"/>
                <a:gd name="T7" fmla="*/ 0 h 414"/>
                <a:gd name="T8" fmla="*/ 0 w 407"/>
                <a:gd name="T9" fmla="*/ 0 h 414"/>
                <a:gd name="T10" fmla="*/ 108 w 407"/>
                <a:gd name="T11" fmla="*/ 102 h 414"/>
                <a:gd name="T12" fmla="*/ 225 w 407"/>
                <a:gd name="T13" fmla="*/ 204 h 414"/>
                <a:gd name="T14" fmla="*/ 416 w 407"/>
                <a:gd name="T15" fmla="*/ 414 h 414"/>
                <a:gd name="T16" fmla="*/ 416 w 407"/>
                <a:gd name="T17" fmla="*/ 414 h 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07" h="414">
                  <a:moveTo>
                    <a:pt x="407" y="414"/>
                  </a:moveTo>
                  <a:lnTo>
                    <a:pt x="407" y="396"/>
                  </a:lnTo>
                  <a:lnTo>
                    <a:pt x="222" y="192"/>
                  </a:lnTo>
                  <a:lnTo>
                    <a:pt x="12" y="0"/>
                  </a:lnTo>
                  <a:lnTo>
                    <a:pt x="0" y="0"/>
                  </a:lnTo>
                  <a:lnTo>
                    <a:pt x="108" y="102"/>
                  </a:lnTo>
                  <a:lnTo>
                    <a:pt x="216" y="204"/>
                  </a:lnTo>
                  <a:lnTo>
                    <a:pt x="407" y="414"/>
                  </a:lnTo>
                  <a:close/>
                </a:path>
              </a:pathLst>
            </a:custGeom>
            <a:solidFill>
              <a:schemeClr val="bg1"/>
            </a:solidFill>
            <a:ln w="9525">
              <a:noFill/>
              <a:round/>
              <a:headEnd/>
              <a:tailEnd/>
            </a:ln>
          </p:spPr>
          <p:txBody>
            <a:bodyPr>
              <a:prstTxWarp prst="textNoShape">
                <a:avLst/>
              </a:prstTxWarp>
            </a:bodyPr>
            <a:lstStyle/>
            <a:p>
              <a:endParaRPr lang="en-US" dirty="0"/>
            </a:p>
          </p:txBody>
        </p:sp>
        <p:sp>
          <p:nvSpPr>
            <p:cNvPr id="11289" name="Freeform 25"/>
            <p:cNvSpPr>
              <a:spLocks/>
            </p:cNvSpPr>
            <p:nvPr/>
          </p:nvSpPr>
          <p:spPr bwMode="hidden">
            <a:xfrm>
              <a:off x="6" y="0"/>
              <a:ext cx="858" cy="1409"/>
            </a:xfrm>
            <a:custGeom>
              <a:avLst/>
              <a:gdLst>
                <a:gd name="T0" fmla="*/ 0 w 855"/>
                <a:gd name="T1" fmla="*/ 1361 h 1409"/>
                <a:gd name="T2" fmla="*/ 0 w 855"/>
                <a:gd name="T3" fmla="*/ 1409 h 1409"/>
                <a:gd name="T4" fmla="*/ 54 w 855"/>
                <a:gd name="T5" fmla="*/ 1211 h 1409"/>
                <a:gd name="T6" fmla="*/ 126 w 855"/>
                <a:gd name="T7" fmla="*/ 1013 h 1409"/>
                <a:gd name="T8" fmla="*/ 215 w 855"/>
                <a:gd name="T9" fmla="*/ 827 h 1409"/>
                <a:gd name="T10" fmla="*/ 311 w 855"/>
                <a:gd name="T11" fmla="*/ 647 h 1409"/>
                <a:gd name="T12" fmla="*/ 431 w 855"/>
                <a:gd name="T13" fmla="*/ 474 h 1409"/>
                <a:gd name="T14" fmla="*/ 556 w 855"/>
                <a:gd name="T15" fmla="*/ 312 h 1409"/>
                <a:gd name="T16" fmla="*/ 700 w 855"/>
                <a:gd name="T17" fmla="*/ 150 h 1409"/>
                <a:gd name="T18" fmla="*/ 855 w 855"/>
                <a:gd name="T19" fmla="*/ 0 h 1409"/>
                <a:gd name="T20" fmla="*/ 837 w 855"/>
                <a:gd name="T21" fmla="*/ 0 h 1409"/>
                <a:gd name="T22" fmla="*/ 688 w 855"/>
                <a:gd name="T23" fmla="*/ 144 h 1409"/>
                <a:gd name="T24" fmla="*/ 550 w 855"/>
                <a:gd name="T25" fmla="*/ 300 h 1409"/>
                <a:gd name="T26" fmla="*/ 425 w 855"/>
                <a:gd name="T27" fmla="*/ 462 h 1409"/>
                <a:gd name="T28" fmla="*/ 311 w 855"/>
                <a:gd name="T29" fmla="*/ 629 h 1409"/>
                <a:gd name="T30" fmla="*/ 215 w 855"/>
                <a:gd name="T31" fmla="*/ 803 h 1409"/>
                <a:gd name="T32" fmla="*/ 132 w 855"/>
                <a:gd name="T33" fmla="*/ 983 h 1409"/>
                <a:gd name="T34" fmla="*/ 60 w 855"/>
                <a:gd name="T35" fmla="*/ 1169 h 1409"/>
                <a:gd name="T36" fmla="*/ 0 w 855"/>
                <a:gd name="T37" fmla="*/ 1361 h 1409"/>
                <a:gd name="T38" fmla="*/ 0 w 855"/>
                <a:gd name="T39" fmla="*/ 136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latin typeface="Verdana" pitchFamily="34" charset="0"/>
              </a:endParaRPr>
            </a:p>
          </p:txBody>
        </p:sp>
        <p:sp>
          <p:nvSpPr>
            <p:cNvPr id="1042" name="Freeform 26"/>
            <p:cNvSpPr>
              <a:spLocks/>
            </p:cNvSpPr>
            <p:nvPr/>
          </p:nvSpPr>
          <p:spPr bwMode="hidden">
            <a:xfrm>
              <a:off x="6" y="0"/>
              <a:ext cx="588" cy="599"/>
            </a:xfrm>
            <a:custGeom>
              <a:avLst/>
              <a:gdLst>
                <a:gd name="T0" fmla="*/ 604 w 586"/>
                <a:gd name="T1" fmla="*/ 0 h 599"/>
                <a:gd name="T2" fmla="*/ 586 w 586"/>
                <a:gd name="T3" fmla="*/ 0 h 599"/>
                <a:gd name="T4" fmla="*/ 416 w 586"/>
                <a:gd name="T5" fmla="*/ 132 h 599"/>
                <a:gd name="T6" fmla="*/ 266 w 586"/>
                <a:gd name="T7" fmla="*/ 270 h 599"/>
                <a:gd name="T8" fmla="*/ 120 w 586"/>
                <a:gd name="T9" fmla="*/ 420 h 599"/>
                <a:gd name="T10" fmla="*/ 0 w 586"/>
                <a:gd name="T11" fmla="*/ 575 h 599"/>
                <a:gd name="T12" fmla="*/ 0 w 586"/>
                <a:gd name="T13" fmla="*/ 599 h 599"/>
                <a:gd name="T14" fmla="*/ 120 w 586"/>
                <a:gd name="T15" fmla="*/ 432 h 599"/>
                <a:gd name="T16" fmla="*/ 266 w 586"/>
                <a:gd name="T17" fmla="*/ 282 h 599"/>
                <a:gd name="T18" fmla="*/ 422 w 586"/>
                <a:gd name="T19" fmla="*/ 138 h 599"/>
                <a:gd name="T20" fmla="*/ 604 w 586"/>
                <a:gd name="T21" fmla="*/ 0 h 599"/>
                <a:gd name="T22" fmla="*/ 604 w 586"/>
                <a:gd name="T23" fmla="*/ 0 h 5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close/>
                </a:path>
              </a:pathLst>
            </a:custGeom>
            <a:solidFill>
              <a:schemeClr val="bg1"/>
            </a:solidFill>
            <a:ln w="9525">
              <a:noFill/>
              <a:round/>
              <a:headEnd/>
              <a:tailEnd/>
            </a:ln>
          </p:spPr>
          <p:txBody>
            <a:bodyPr>
              <a:prstTxWarp prst="textNoShape">
                <a:avLst/>
              </a:prstTxWarp>
            </a:bodyPr>
            <a:lstStyle/>
            <a:p>
              <a:endParaRPr lang="en-US" dirty="0"/>
            </a:p>
          </p:txBody>
        </p:sp>
        <p:sp>
          <p:nvSpPr>
            <p:cNvPr id="1043" name="Freeform 27"/>
            <p:cNvSpPr>
              <a:spLocks/>
            </p:cNvSpPr>
            <p:nvPr/>
          </p:nvSpPr>
          <p:spPr bwMode="hidden">
            <a:xfrm>
              <a:off x="6" y="0"/>
              <a:ext cx="270" cy="252"/>
            </a:xfrm>
            <a:custGeom>
              <a:avLst/>
              <a:gdLst>
                <a:gd name="T0" fmla="*/ 278 w 269"/>
                <a:gd name="T1" fmla="*/ 0 h 252"/>
                <a:gd name="T2" fmla="*/ 260 w 269"/>
                <a:gd name="T3" fmla="*/ 0 h 252"/>
                <a:gd name="T4" fmla="*/ 120 w 269"/>
                <a:gd name="T5" fmla="*/ 114 h 252"/>
                <a:gd name="T6" fmla="*/ 60 w 269"/>
                <a:gd name="T7" fmla="*/ 174 h 252"/>
                <a:gd name="T8" fmla="*/ 0 w 269"/>
                <a:gd name="T9" fmla="*/ 234 h 252"/>
                <a:gd name="T10" fmla="*/ 0 w 269"/>
                <a:gd name="T11" fmla="*/ 252 h 252"/>
                <a:gd name="T12" fmla="*/ 126 w 269"/>
                <a:gd name="T13" fmla="*/ 120 h 252"/>
                <a:gd name="T14" fmla="*/ 278 w 269"/>
                <a:gd name="T15" fmla="*/ 0 h 252"/>
                <a:gd name="T16" fmla="*/ 278 w 269"/>
                <a:gd name="T17" fmla="*/ 0 h 2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9" h="252">
                  <a:moveTo>
                    <a:pt x="269" y="0"/>
                  </a:moveTo>
                  <a:lnTo>
                    <a:pt x="251" y="0"/>
                  </a:lnTo>
                  <a:lnTo>
                    <a:pt x="120" y="114"/>
                  </a:lnTo>
                  <a:lnTo>
                    <a:pt x="60" y="174"/>
                  </a:lnTo>
                  <a:lnTo>
                    <a:pt x="0" y="234"/>
                  </a:lnTo>
                  <a:lnTo>
                    <a:pt x="0" y="252"/>
                  </a:lnTo>
                  <a:lnTo>
                    <a:pt x="126" y="120"/>
                  </a:lnTo>
                  <a:lnTo>
                    <a:pt x="269" y="0"/>
                  </a:lnTo>
                  <a:close/>
                </a:path>
              </a:pathLst>
            </a:custGeom>
            <a:solidFill>
              <a:schemeClr val="bg1"/>
            </a:solidFill>
            <a:ln w="9525">
              <a:noFill/>
              <a:round/>
              <a:headEnd/>
              <a:tailEnd/>
            </a:ln>
          </p:spPr>
          <p:txBody>
            <a:bodyPr>
              <a:prstTxWarp prst="textNoShape">
                <a:avLst/>
              </a:prstTxWarp>
            </a:bodyPr>
            <a:lstStyle/>
            <a:p>
              <a:endParaRPr lang="en-US" dirty="0"/>
            </a:p>
          </p:txBody>
        </p:sp>
        <p:sp>
          <p:nvSpPr>
            <p:cNvPr id="1044" name="Line 28"/>
            <p:cNvSpPr>
              <a:spLocks noChangeShapeType="1"/>
            </p:cNvSpPr>
            <p:nvPr/>
          </p:nvSpPr>
          <p:spPr bwMode="hidden">
            <a:xfrm>
              <a:off x="1" y="2749"/>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1045" name="Line 29"/>
            <p:cNvSpPr>
              <a:spLocks noChangeShapeType="1"/>
            </p:cNvSpPr>
            <p:nvPr/>
          </p:nvSpPr>
          <p:spPr bwMode="hidden">
            <a:xfrm>
              <a:off x="1" y="2356"/>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1046" name="Line 30"/>
            <p:cNvSpPr>
              <a:spLocks noChangeShapeType="1"/>
            </p:cNvSpPr>
            <p:nvPr/>
          </p:nvSpPr>
          <p:spPr bwMode="hidden">
            <a:xfrm>
              <a:off x="1" y="3142"/>
              <a:ext cx="5758" cy="0"/>
            </a:xfrm>
            <a:prstGeom prst="line">
              <a:avLst/>
            </a:prstGeom>
            <a:noFill/>
            <a:ln w="15875">
              <a:solidFill>
                <a:schemeClr val="bg2"/>
              </a:solidFill>
              <a:round/>
              <a:headEnd/>
              <a:tailEnd/>
            </a:ln>
            <a:effectLst/>
          </p:spPr>
          <p:txBody>
            <a:bodyPr>
              <a:prstTxWarp prst="textNoShape">
                <a:avLst/>
              </a:prstTxWarp>
            </a:bodyPr>
            <a:lstStyle/>
            <a:p>
              <a:endParaRPr lang="en-US" dirty="0"/>
            </a:p>
          </p:txBody>
        </p:sp>
        <p:grpSp>
          <p:nvGrpSpPr>
            <p:cNvPr id="1047" name="Group 31"/>
            <p:cNvGrpSpPr>
              <a:grpSpLocks/>
            </p:cNvGrpSpPr>
            <p:nvPr/>
          </p:nvGrpSpPr>
          <p:grpSpPr bwMode="auto">
            <a:xfrm>
              <a:off x="1" y="392"/>
              <a:ext cx="5758" cy="1571"/>
              <a:chOff x="1" y="392"/>
              <a:chExt cx="5758" cy="1571"/>
            </a:xfrm>
          </p:grpSpPr>
          <p:sp>
            <p:nvSpPr>
              <p:cNvPr id="1050" name="Line 32"/>
              <p:cNvSpPr>
                <a:spLocks noChangeShapeType="1"/>
              </p:cNvSpPr>
              <p:nvPr userDrawn="1"/>
            </p:nvSpPr>
            <p:spPr bwMode="hidden">
              <a:xfrm>
                <a:off x="1" y="784"/>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1051" name="Line 33"/>
              <p:cNvSpPr>
                <a:spLocks noChangeShapeType="1"/>
              </p:cNvSpPr>
              <p:nvPr userDrawn="1"/>
            </p:nvSpPr>
            <p:spPr bwMode="hidden">
              <a:xfrm>
                <a:off x="1" y="1963"/>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1052" name="Line 34"/>
              <p:cNvSpPr>
                <a:spLocks noChangeShapeType="1"/>
              </p:cNvSpPr>
              <p:nvPr userDrawn="1"/>
            </p:nvSpPr>
            <p:spPr bwMode="hidden">
              <a:xfrm>
                <a:off x="1" y="1570"/>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1053" name="Line 35"/>
              <p:cNvSpPr>
                <a:spLocks noChangeShapeType="1"/>
              </p:cNvSpPr>
              <p:nvPr userDrawn="1"/>
            </p:nvSpPr>
            <p:spPr bwMode="hidden">
              <a:xfrm>
                <a:off x="1" y="1177"/>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sp>
            <p:nvSpPr>
              <p:cNvPr id="1054" name="Line 36"/>
              <p:cNvSpPr>
                <a:spLocks noChangeShapeType="1"/>
              </p:cNvSpPr>
              <p:nvPr userDrawn="1"/>
            </p:nvSpPr>
            <p:spPr bwMode="hidden">
              <a:xfrm>
                <a:off x="1" y="392"/>
                <a:ext cx="5758" cy="0"/>
              </a:xfrm>
              <a:prstGeom prst="line">
                <a:avLst/>
              </a:prstGeom>
              <a:noFill/>
              <a:ln w="15875">
                <a:solidFill>
                  <a:schemeClr val="bg1"/>
                </a:solidFill>
                <a:round/>
                <a:headEnd/>
                <a:tailEnd/>
              </a:ln>
              <a:effectLst/>
            </p:spPr>
            <p:txBody>
              <a:bodyPr>
                <a:prstTxWarp prst="textNoShape">
                  <a:avLst/>
                </a:prstTxWarp>
              </a:bodyPr>
              <a:lstStyle/>
              <a:p>
                <a:endParaRPr lang="en-US" dirty="0"/>
              </a:p>
            </p:txBody>
          </p:sp>
        </p:grpSp>
        <p:sp>
          <p:nvSpPr>
            <p:cNvPr id="1048" name="Line 37"/>
            <p:cNvSpPr>
              <a:spLocks noChangeShapeType="1"/>
            </p:cNvSpPr>
            <p:nvPr/>
          </p:nvSpPr>
          <p:spPr bwMode="hidden">
            <a:xfrm>
              <a:off x="1" y="3928"/>
              <a:ext cx="5758" cy="0"/>
            </a:xfrm>
            <a:prstGeom prst="line">
              <a:avLst/>
            </a:prstGeom>
            <a:noFill/>
            <a:ln w="15875">
              <a:solidFill>
                <a:schemeClr val="bg2"/>
              </a:solidFill>
              <a:round/>
              <a:headEnd/>
              <a:tailEnd/>
            </a:ln>
            <a:effectLst/>
          </p:spPr>
          <p:txBody>
            <a:bodyPr>
              <a:prstTxWarp prst="textNoShape">
                <a:avLst/>
              </a:prstTxWarp>
            </a:bodyPr>
            <a:lstStyle/>
            <a:p>
              <a:endParaRPr lang="en-US" dirty="0"/>
            </a:p>
          </p:txBody>
        </p:sp>
        <p:sp>
          <p:nvSpPr>
            <p:cNvPr id="1049" name="Line 38"/>
            <p:cNvSpPr>
              <a:spLocks noChangeShapeType="1"/>
            </p:cNvSpPr>
            <p:nvPr/>
          </p:nvSpPr>
          <p:spPr bwMode="hidden">
            <a:xfrm>
              <a:off x="1" y="3535"/>
              <a:ext cx="5758" cy="0"/>
            </a:xfrm>
            <a:prstGeom prst="line">
              <a:avLst/>
            </a:prstGeom>
            <a:noFill/>
            <a:ln w="15875">
              <a:solidFill>
                <a:schemeClr val="bg2"/>
              </a:solidFill>
              <a:round/>
              <a:headEnd/>
              <a:tailEnd/>
            </a:ln>
            <a:effectLst/>
          </p:spPr>
          <p:txBody>
            <a:bodyPr>
              <a:prstTxWarp prst="textNoShape">
                <a:avLst/>
              </a:prstTxWarp>
            </a:bodyPr>
            <a:lstStyle/>
            <a:p>
              <a:endParaRPr lang="en-US" dirty="0"/>
            </a:p>
          </p:txBody>
        </p:sp>
      </p:grpSp>
      <p:sp>
        <p:nvSpPr>
          <p:cNvPr id="11303" name="Rectangle 39"/>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prstTxWarp prst="textNoShape">
              <a:avLst/>
            </a:prstTxWarp>
          </a:bodyPr>
          <a:lstStyle/>
          <a:p>
            <a:pPr lvl="0"/>
            <a:r>
              <a:rPr lang="en-US" smtClean="0"/>
              <a:t>Click to edit Master title style</a:t>
            </a:r>
          </a:p>
        </p:txBody>
      </p:sp>
      <p:sp>
        <p:nvSpPr>
          <p:cNvPr id="11304" name="Rectangle 40"/>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latin typeface="Verdana" pitchFamily="34" charset="0"/>
              </a:defRPr>
            </a:lvl1pPr>
          </a:lstStyle>
          <a:p>
            <a:pPr>
              <a:defRPr/>
            </a:pPr>
            <a:endParaRPr lang="en-US" dirty="0"/>
          </a:p>
        </p:txBody>
      </p:sp>
      <p:sp>
        <p:nvSpPr>
          <p:cNvPr id="11305" name="Rectangle 41"/>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a:effectLst>
                  <a:outerShdw blurRad="38100" dist="38100" dir="2700000" algn="tl">
                    <a:srgbClr val="000000"/>
                  </a:outerShdw>
                </a:effectLst>
                <a:latin typeface="Verdana" pitchFamily="34" charset="0"/>
              </a:defRPr>
            </a:lvl1pPr>
          </a:lstStyle>
          <a:p>
            <a:pPr>
              <a:defRPr/>
            </a:pPr>
            <a:r>
              <a:rPr lang="en-US" dirty="0" smtClean="0"/>
              <a:t>Psychoanalysis</a:t>
            </a:r>
            <a:endParaRPr lang="en-US" dirty="0"/>
          </a:p>
        </p:txBody>
      </p:sp>
      <p:sp>
        <p:nvSpPr>
          <p:cNvPr id="11306" name="Rectangle 42"/>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effectLst>
                  <a:outerShdw blurRad="38100" dist="38100" dir="2700000" algn="tl">
                    <a:srgbClr val="000000"/>
                  </a:outerShdw>
                </a:effectLst>
              </a:defRPr>
            </a:lvl1pPr>
          </a:lstStyle>
          <a:p>
            <a:fld id="{E0867D77-CAB2-264F-9ABD-0F636C44387C}" type="slidenum">
              <a:rPr lang="en-US"/>
              <a:pPr/>
              <a:t>‹#›</a:t>
            </a:fld>
            <a:endParaRPr lang="en-US" dirty="0"/>
          </a:p>
        </p:txBody>
      </p:sp>
      <p:sp>
        <p:nvSpPr>
          <p:cNvPr id="11307" name="Rectangle 43"/>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768"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iming>
    <p:tnLst>
      <p:par>
        <p:cTn id="1" dur="indefinite" restart="never" nodeType="tmRoot"/>
      </p:par>
    </p:tnLst>
  </p:timing>
  <p:hf hdr="0" dt="0"/>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60000"/>
        <a:buFont typeface="Wingdings"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ea typeface="ヒラギノ角ゴ Pro W3" charset="-128"/>
        </a:defRPr>
      </a:lvl2pPr>
      <a:lvl3pPr marL="1143000" indent="-228600" algn="l" rtl="0" eaLnBrk="0" fontAlgn="base" hangingPunct="0">
        <a:spcBef>
          <a:spcPct val="20000"/>
        </a:spcBef>
        <a:spcAft>
          <a:spcPct val="0"/>
        </a:spcAft>
        <a:buClr>
          <a:schemeClr val="accent2"/>
        </a:buClr>
        <a:buSzPct val="60000"/>
        <a:buFont typeface="Wingdings" charset="2"/>
        <a:buChar char="n"/>
        <a:defRPr sz="2400">
          <a:solidFill>
            <a:schemeClr val="tx1"/>
          </a:solidFill>
          <a:effectLst>
            <a:outerShdw blurRad="38100" dist="38100" dir="2700000" algn="tl">
              <a:srgbClr val="000000"/>
            </a:outerShdw>
          </a:effectLst>
          <a:latin typeface="+mn-lt"/>
          <a:ea typeface="ヒラギノ角ゴ Pro W3" charset="-128"/>
        </a:defRPr>
      </a:lvl3pPr>
      <a:lvl4pPr marL="1600200" indent="-228600" algn="l" rtl="0" eaLnBrk="0" fontAlgn="base" hangingPunct="0">
        <a:spcBef>
          <a:spcPct val="20000"/>
        </a:spcBef>
        <a:spcAft>
          <a:spcPct val="0"/>
        </a:spcAft>
        <a:buClr>
          <a:schemeClr val="tx2"/>
        </a:buClr>
        <a:buChar char="•"/>
        <a:defRPr sz="2000">
          <a:solidFill>
            <a:schemeClr val="tx1"/>
          </a:solidFill>
          <a:effectLst>
            <a:outerShdw blurRad="38100" dist="38100" dir="2700000" algn="tl">
              <a:srgbClr val="000000"/>
            </a:outerShdw>
          </a:effectLst>
          <a:latin typeface="+mn-lt"/>
          <a:ea typeface="ヒラギノ角ゴ Pro W3" charset="-128"/>
        </a:defRPr>
      </a:lvl4pPr>
      <a:lvl5pPr marL="2057400" indent="-228600" algn="l" rtl="0" eaLnBrk="0" fontAlgn="base" hangingPunct="0">
        <a:spcBef>
          <a:spcPct val="20000"/>
        </a:spcBef>
        <a:spcAft>
          <a:spcPct val="0"/>
        </a:spcAft>
        <a:buClr>
          <a:schemeClr val="folHlink"/>
        </a:buClr>
        <a:buSzPct val="60000"/>
        <a:buFont typeface="Wingdings" charset="2"/>
        <a:buChar char="n"/>
        <a:defRPr sz="2000">
          <a:solidFill>
            <a:schemeClr val="tx1"/>
          </a:solidFill>
          <a:effectLst>
            <a:outerShdw blurRad="38100" dist="38100" dir="2700000" algn="tl">
              <a:srgbClr val="000000"/>
            </a:outerShdw>
          </a:effectLst>
          <a:latin typeface="+mn-lt"/>
          <a:ea typeface="ヒラギノ角ゴ Pro W3" charset="-128"/>
        </a:defRPr>
      </a:lvl5pPr>
      <a:lvl6pPr marL="25146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apadivisions.org/division-39/"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apadivisions.org/division-3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a:xfrm>
            <a:off x="762000" y="457200"/>
            <a:ext cx="7772400" cy="3200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r>
              <a:rPr lang="en-US" u="sng" dirty="0" smtClean="0"/>
              <a:t>The Psychology Specialty of</a:t>
            </a:r>
            <a:br>
              <a:rPr lang="en-US" u="sng" dirty="0" smtClean="0"/>
            </a:br>
            <a:r>
              <a:rPr lang="en-US" u="sng" dirty="0" smtClean="0"/>
              <a:t>Psychoanalysis</a:t>
            </a:r>
            <a:endParaRPr lang="en-US" u="sng" dirty="0"/>
          </a:p>
        </p:txBody>
      </p:sp>
      <p:sp>
        <p:nvSpPr>
          <p:cNvPr id="5" name="Subtitle 4"/>
          <p:cNvSpPr>
            <a:spLocks noGrp="1"/>
          </p:cNvSpPr>
          <p:nvPr>
            <p:ph type="subTitle" sz="quarter" idx="1"/>
          </p:nvPr>
        </p:nvSpPr>
        <p:spPr>
          <a:xfrm>
            <a:off x="1371600" y="4191000"/>
            <a:ext cx="6400800" cy="21336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defRPr/>
            </a:pPr>
            <a:r>
              <a:rPr lang="en-US" dirty="0" smtClean="0">
                <a:latin typeface="+mj-lt"/>
              </a:rPr>
              <a:t>Marilyn S. Jacobs Ph.D., ABPP</a:t>
            </a:r>
            <a:br>
              <a:rPr lang="en-US" dirty="0" smtClean="0">
                <a:latin typeface="+mj-lt"/>
              </a:rPr>
            </a:br>
            <a:r>
              <a:rPr lang="en-US" dirty="0" smtClean="0">
                <a:latin typeface="+mj-lt"/>
              </a:rPr>
              <a:t>Chair, Psychoanalysis Synarchy</a:t>
            </a:r>
          </a:p>
          <a:p>
            <a:pPr eaLnBrk="1" hangingPunct="1">
              <a:defRPr/>
            </a:pPr>
            <a:r>
              <a:rPr lang="en-US" dirty="0" smtClean="0">
                <a:latin typeface="+mj-lt"/>
              </a:rPr>
              <a:t> </a:t>
            </a:r>
          </a:p>
        </p:txBody>
      </p:sp>
      <p:sp>
        <p:nvSpPr>
          <p:cNvPr id="2" name="Footer Placeholder 1"/>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p>
          <a:p>
            <a:pPr>
              <a:defRPr/>
            </a:pPr>
            <a:endParaRPr lang="en-US" dirty="0"/>
          </a:p>
        </p:txBody>
      </p:sp>
      <p:sp>
        <p:nvSpPr>
          <p:cNvPr id="3" name="Slide Number Placeholder 2"/>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304B209A-2ABC-FE4F-8C52-B90D146F5F13}" type="slidenum">
              <a:rPr lang="en-US"/>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US" u="sng" dirty="0">
                <a:effectLst/>
              </a:rPr>
              <a:t>What is Psychoanalysis? (#1)</a:t>
            </a:r>
          </a:p>
        </p:txBody>
      </p:sp>
      <p:sp>
        <p:nvSpPr>
          <p:cNvPr id="3" name="Content Placeholder 2"/>
          <p:cNvSpPr>
            <a:spLocks noGrp="1"/>
          </p:cNvSpPr>
          <p:nvPr>
            <p:ph idx="1"/>
          </p:nvPr>
        </p:nvSpPr>
        <p:spPr>
          <a:xfrm>
            <a:off x="457200" y="1600200"/>
            <a:ext cx="8229600" cy="5105400"/>
          </a:xfrm>
        </p:spPr>
        <p:txBody>
          <a:bodyPr/>
          <a:lstStyle/>
          <a:p>
            <a:pPr>
              <a:buFont typeface="Wingdings" pitchFamily="2" charset="2"/>
              <a:buChar char="n"/>
              <a:defRPr/>
            </a:pPr>
            <a:r>
              <a:rPr lang="en-US" dirty="0" smtClean="0"/>
              <a:t>A general theory of human nature which gives particular attention to unconscious functioning and has application to many areas of human inquiry, including psychology, psychiatry, medicine, child and adult development, social sciences and the arts and humanities. </a:t>
            </a:r>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8041E38C-9CAE-6A48-A1D7-A01B4BF9200C}" type="slidenum">
              <a:rPr lang="en-US"/>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US" u="sng" dirty="0">
                <a:effectLst/>
              </a:rPr>
              <a:t>What is Psychoanalysis? (#2)</a:t>
            </a:r>
          </a:p>
        </p:txBody>
      </p:sp>
      <p:sp>
        <p:nvSpPr>
          <p:cNvPr id="3" name="Content Placeholder 2"/>
          <p:cNvSpPr>
            <a:spLocks noGrp="1"/>
          </p:cNvSpPr>
          <p:nvPr>
            <p:ph idx="1"/>
          </p:nvPr>
        </p:nvSpPr>
        <p:spPr/>
        <p:txBody>
          <a:bodyPr/>
          <a:lstStyle/>
          <a:p>
            <a:pPr eaLnBrk="1" hangingPunct="1"/>
            <a:r>
              <a:rPr lang="en-US" dirty="0">
                <a:latin typeface="Arial" charset="0"/>
              </a:rPr>
              <a:t>An inquiry concerned with understanding unconscious mental life (emotions and conflicts) and how these are experienced. </a:t>
            </a:r>
          </a:p>
          <a:p>
            <a:pPr eaLnBrk="1" hangingPunct="1"/>
            <a:r>
              <a:rPr lang="en-US" dirty="0">
                <a:latin typeface="Arial" charset="0"/>
              </a:rPr>
              <a:t>Therapies which are concerned with how these factors impact the functioning of one’s self and interpersonal interactions.   </a:t>
            </a:r>
          </a:p>
          <a:p>
            <a:pPr eaLnBrk="1" hangingPunct="1"/>
            <a:r>
              <a:rPr lang="en-US" dirty="0">
                <a:latin typeface="Arial" charset="0"/>
              </a:rPr>
              <a:t>Considers the influence of  developmental experiences on one’s personality, perspective and functioning.   </a:t>
            </a:r>
          </a:p>
          <a:p>
            <a:pPr eaLnBrk="1" hangingPunct="1"/>
            <a:endParaRPr lang="en-US" dirty="0"/>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7624F5BC-25DD-924E-978C-F19650C4929B}" type="slidenum">
              <a:rPr lang="en-US"/>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u="sng" dirty="0" smtClean="0"/>
              <a:t>7 Features of Psychoanalysis </a:t>
            </a:r>
            <a:r>
              <a:rPr lang="en-US" sz="2000" u="sng" dirty="0" smtClean="0"/>
              <a:t> </a:t>
            </a:r>
            <a:r>
              <a:rPr lang="en-US" sz="2000" dirty="0" smtClean="0"/>
              <a:t> Shedler, J (2010). The efficacy of psychodynamic psychotherapy.  </a:t>
            </a:r>
            <a:r>
              <a:rPr lang="en-US" sz="2000" i="1" dirty="0" smtClean="0"/>
              <a:t>American Psychologist</a:t>
            </a:r>
            <a:r>
              <a:rPr lang="en-US" sz="2000" dirty="0" smtClean="0"/>
              <a:t>. 65(2). 98-109</a:t>
            </a:r>
            <a:endParaRPr lang="en-US" sz="2000" dirty="0"/>
          </a:p>
        </p:txBody>
      </p:sp>
      <p:sp>
        <p:nvSpPr>
          <p:cNvPr id="3" name="Content Placeholder 2"/>
          <p:cNvSpPr>
            <a:spLocks noGrp="1"/>
          </p:cNvSpPr>
          <p:nvPr>
            <p:ph idx="1"/>
          </p:nvPr>
        </p:nvSpPr>
        <p:spPr/>
        <p:txBody>
          <a:bodyPr/>
          <a:lstStyle/>
          <a:p>
            <a:pPr>
              <a:buFont typeface="Wingdings" pitchFamily="2" charset="2"/>
              <a:buChar char="n"/>
              <a:defRPr/>
            </a:pPr>
            <a:r>
              <a:rPr lang="en-US" dirty="0" smtClean="0"/>
              <a:t>Focus on expression of emotion</a:t>
            </a:r>
          </a:p>
          <a:p>
            <a:pPr>
              <a:buFont typeface="Wingdings" pitchFamily="2" charset="2"/>
              <a:buChar char="n"/>
              <a:defRPr/>
            </a:pPr>
            <a:r>
              <a:rPr lang="en-US" dirty="0" smtClean="0"/>
              <a:t>Exploration of distressing experience</a:t>
            </a:r>
          </a:p>
          <a:p>
            <a:pPr>
              <a:buFont typeface="Wingdings" pitchFamily="2" charset="2"/>
              <a:buChar char="n"/>
              <a:defRPr/>
            </a:pPr>
            <a:r>
              <a:rPr lang="en-US" dirty="0" smtClean="0"/>
              <a:t>Identification of recurring themes</a:t>
            </a:r>
          </a:p>
          <a:p>
            <a:pPr>
              <a:buFont typeface="Wingdings" pitchFamily="2" charset="2"/>
              <a:buChar char="n"/>
              <a:defRPr/>
            </a:pPr>
            <a:r>
              <a:rPr lang="en-US" dirty="0" smtClean="0"/>
              <a:t>Discussion of development</a:t>
            </a:r>
          </a:p>
          <a:p>
            <a:pPr>
              <a:buFont typeface="Wingdings" pitchFamily="2" charset="2"/>
              <a:buChar char="n"/>
              <a:defRPr/>
            </a:pPr>
            <a:r>
              <a:rPr lang="en-US" dirty="0" smtClean="0"/>
              <a:t>Focus on interpersonal relations</a:t>
            </a:r>
          </a:p>
          <a:p>
            <a:pPr>
              <a:buFont typeface="Wingdings" pitchFamily="2" charset="2"/>
              <a:buChar char="n"/>
              <a:defRPr/>
            </a:pPr>
            <a:r>
              <a:rPr lang="en-US" dirty="0" smtClean="0"/>
              <a:t>Focus on the therapy relationship</a:t>
            </a:r>
          </a:p>
          <a:p>
            <a:pPr>
              <a:buFont typeface="Wingdings" pitchFamily="2" charset="2"/>
              <a:buChar char="n"/>
              <a:defRPr/>
            </a:pPr>
            <a:r>
              <a:rPr lang="en-US" dirty="0" smtClean="0"/>
              <a:t>Exploration of fantasy life</a:t>
            </a:r>
            <a:endParaRPr lang="en-US" dirty="0"/>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E8D88010-AECB-6045-8F09-1270850CCC5F}" type="slidenum">
              <a:rPr lang="en-US"/>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u="sng" dirty="0">
                <a:effectLst/>
              </a:rPr>
              <a:t>Theories of Psychoanalysis </a:t>
            </a:r>
          </a:p>
        </p:txBody>
      </p:sp>
      <p:sp>
        <p:nvSpPr>
          <p:cNvPr id="3" name="Content Placeholder 2"/>
          <p:cNvSpPr>
            <a:spLocks noGrp="1"/>
          </p:cNvSpPr>
          <p:nvPr>
            <p:ph idx="1"/>
          </p:nvPr>
        </p:nvSpPr>
        <p:spPr/>
        <p:txBody>
          <a:bodyPr/>
          <a:lstStyle/>
          <a:p>
            <a:r>
              <a:rPr lang="en-US" sz="2400" b="1" dirty="0">
                <a:latin typeface="Arial" charset="0"/>
              </a:rPr>
              <a:t>Ego psychology</a:t>
            </a:r>
            <a:endParaRPr lang="en-US" sz="2400" dirty="0">
              <a:latin typeface="Arial" charset="0"/>
            </a:endParaRPr>
          </a:p>
          <a:p>
            <a:r>
              <a:rPr lang="en-US" sz="2400" b="1" dirty="0">
                <a:latin typeface="Arial" charset="0"/>
              </a:rPr>
              <a:t>Modern conflict theory</a:t>
            </a:r>
            <a:endParaRPr lang="en-US" sz="2400" dirty="0">
              <a:latin typeface="Arial" charset="0"/>
            </a:endParaRPr>
          </a:p>
          <a:p>
            <a:r>
              <a:rPr lang="en-US" sz="2400" b="1" dirty="0">
                <a:latin typeface="Arial" charset="0"/>
              </a:rPr>
              <a:t>Object relations theory</a:t>
            </a:r>
            <a:endParaRPr lang="en-US" sz="2400" dirty="0">
              <a:latin typeface="Arial" charset="0"/>
            </a:endParaRPr>
          </a:p>
          <a:p>
            <a:r>
              <a:rPr lang="en-US" sz="2400" b="1" dirty="0">
                <a:latin typeface="Arial" charset="0"/>
              </a:rPr>
              <a:t>Self psychology</a:t>
            </a:r>
            <a:endParaRPr lang="en-US" sz="2400" dirty="0">
              <a:latin typeface="Arial" charset="0"/>
            </a:endParaRPr>
          </a:p>
          <a:p>
            <a:r>
              <a:rPr lang="en-US" sz="2400" b="1" dirty="0">
                <a:latin typeface="Arial" charset="0"/>
              </a:rPr>
              <a:t>Lacanian psychoanalysis</a:t>
            </a:r>
            <a:endParaRPr lang="en-US" sz="2400" dirty="0">
              <a:latin typeface="Arial" charset="0"/>
            </a:endParaRPr>
          </a:p>
          <a:p>
            <a:r>
              <a:rPr lang="en-US" sz="2400" b="1" dirty="0">
                <a:latin typeface="Arial" charset="0"/>
              </a:rPr>
              <a:t>Interpersonal psychoanalysis</a:t>
            </a:r>
            <a:endParaRPr lang="en-US" sz="2400" dirty="0">
              <a:latin typeface="Arial" charset="0"/>
            </a:endParaRPr>
          </a:p>
          <a:p>
            <a:r>
              <a:rPr lang="en-US" sz="2400" b="1" dirty="0">
                <a:latin typeface="Arial" charset="0"/>
              </a:rPr>
              <a:t>Relational psychoanalysis</a:t>
            </a:r>
            <a:endParaRPr lang="en-US" sz="2400" dirty="0">
              <a:latin typeface="Arial" charset="0"/>
            </a:endParaRPr>
          </a:p>
          <a:p>
            <a:r>
              <a:rPr lang="en-US" sz="2400" b="1" dirty="0">
                <a:latin typeface="Arial" charset="0"/>
              </a:rPr>
              <a:t>Intersubjective psychoanalysis</a:t>
            </a:r>
          </a:p>
          <a:p>
            <a:r>
              <a:rPr lang="en-US" sz="2400" b="1" dirty="0">
                <a:effectLst/>
                <a:latin typeface="Arial" charset="0"/>
              </a:rPr>
              <a:t>Jungian Archetypal and Analytical Psychology  </a:t>
            </a:r>
          </a:p>
          <a:p>
            <a:endParaRPr lang="en-US" dirty="0"/>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5600CC4F-BC3F-C54C-8F7F-790DAFA5CFB9}" type="slidenum">
              <a:rPr lang="en-US"/>
              <a:pPr/>
              <a:t>5</a:t>
            </a:fld>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u="sng" dirty="0" smtClean="0"/>
              <a:t>Effectiveness of Psychoanalysis</a:t>
            </a:r>
            <a:endParaRPr lang="en-US" u="sng" dirty="0"/>
          </a:p>
        </p:txBody>
      </p:sp>
      <p:sp>
        <p:nvSpPr>
          <p:cNvPr id="3" name="Content Placeholder 2"/>
          <p:cNvSpPr>
            <a:spLocks noGrp="1"/>
          </p:cNvSpPr>
          <p:nvPr>
            <p:ph idx="1"/>
          </p:nvPr>
        </p:nvSpPr>
        <p:spPr/>
        <p:txBody>
          <a:bodyPr/>
          <a:lstStyle/>
          <a:p>
            <a:r>
              <a:rPr lang="en-US" sz="2800" dirty="0"/>
              <a:t>“With regard to psychoanalytic therapy, controlled quasi-experimental effectiveness studies provide evidence that psychoanalytic therapy is (1) more effective than no treatment or treatment as usual, and (2) more effective than shorter forms of psychodynamic therapy. Conclusions are drawn for future research.” </a:t>
            </a:r>
            <a:r>
              <a:rPr lang="en-US" sz="1600" dirty="0"/>
              <a:t>Leichsenring F. (2005). Are psychodynamic and psychoanalytic therapies effective?: A review of empirical data.  </a:t>
            </a:r>
            <a:r>
              <a:rPr lang="en-US" sz="1600" i="1" dirty="0"/>
              <a:t>Int J Psychoanal</a:t>
            </a:r>
            <a:r>
              <a:rPr lang="en-US" sz="1600" dirty="0"/>
              <a:t>. 86(Pt 3):841-68.  </a:t>
            </a:r>
          </a:p>
          <a:p>
            <a:endParaRPr lang="en-US" sz="2800" dirty="0"/>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02F762AC-3845-3243-BF6D-A91AD744E915}" type="slidenum">
              <a:rPr lang="en-US"/>
              <a:pPr/>
              <a:t>6</a:t>
            </a:fld>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u="sng" dirty="0" smtClean="0"/>
              <a:t>Where Do </a:t>
            </a:r>
            <a:br>
              <a:rPr lang="en-US" u="sng" dirty="0" smtClean="0"/>
            </a:br>
            <a:r>
              <a:rPr lang="en-US" u="sng" dirty="0" smtClean="0"/>
              <a:t>Psychoanalysts Work?</a:t>
            </a:r>
            <a:endParaRPr lang="en-US" u="sng" dirty="0"/>
          </a:p>
        </p:txBody>
      </p:sp>
      <p:sp>
        <p:nvSpPr>
          <p:cNvPr id="3" name="Content Placeholder 2"/>
          <p:cNvSpPr>
            <a:spLocks noGrp="1"/>
          </p:cNvSpPr>
          <p:nvPr>
            <p:ph idx="1"/>
          </p:nvPr>
        </p:nvSpPr>
        <p:spPr/>
        <p:txBody>
          <a:bodyPr/>
          <a:lstStyle/>
          <a:p>
            <a:r>
              <a:rPr lang="en-US" dirty="0"/>
              <a:t>Medical Hospitals and Clinics</a:t>
            </a:r>
          </a:p>
          <a:p>
            <a:r>
              <a:rPr lang="en-US" dirty="0"/>
              <a:t>Mental Health Hospitals and Clinics</a:t>
            </a:r>
          </a:p>
          <a:p>
            <a:r>
              <a:rPr lang="en-US" dirty="0"/>
              <a:t>Independent Private Practice</a:t>
            </a:r>
          </a:p>
          <a:p>
            <a:r>
              <a:rPr lang="en-US" dirty="0" smtClean="0"/>
              <a:t>Child </a:t>
            </a:r>
            <a:r>
              <a:rPr lang="en-US" dirty="0"/>
              <a:t>Development Centers</a:t>
            </a:r>
          </a:p>
          <a:p>
            <a:r>
              <a:rPr lang="en-US" dirty="0"/>
              <a:t>Schools and Colleges</a:t>
            </a:r>
          </a:p>
          <a:p>
            <a:r>
              <a:rPr lang="en-US" dirty="0"/>
              <a:t>Legal Settings</a:t>
            </a:r>
          </a:p>
          <a:p>
            <a:r>
              <a:rPr lang="en-US" dirty="0"/>
              <a:t>Research Centers</a:t>
            </a:r>
          </a:p>
          <a:p>
            <a:endParaRPr lang="en-US" dirty="0"/>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D73A06F9-91D6-0648-B76D-527EBCA95174}" type="slidenum">
              <a:rPr lang="en-US"/>
              <a:pPr/>
              <a:t>7</a:t>
            </a:fld>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19BDD380-AFA0-F54E-8D28-584C544C4028}" type="slidenum">
              <a:rPr lang="en-US"/>
              <a:pPr/>
              <a:t>8</a:t>
            </a:fld>
            <a:endParaRPr lang="en-US" dirty="0"/>
          </a:p>
        </p:txBody>
      </p:sp>
      <p:sp>
        <p:nvSpPr>
          <p:cNvPr id="7" name="Text Placeholder 6"/>
          <p:cNvSpPr>
            <a:spLocks noGrp="1"/>
          </p:cNvSpPr>
          <p:nvPr>
            <p:ph type="body" idx="4294967295"/>
          </p:nvPr>
        </p:nvSpPr>
        <p:spPr>
          <a:xfrm>
            <a:off x="533400" y="609600"/>
            <a:ext cx="8763000" cy="6248400"/>
          </a:xfrm>
        </p:spPr>
        <p:txBody>
          <a:bodyPr/>
          <a:lstStyle/>
          <a:p>
            <a:pPr marL="0" indent="0">
              <a:buFont typeface="Wingdings" charset="2"/>
              <a:buNone/>
            </a:pPr>
            <a:endParaRPr lang="en-US" dirty="0" smtClean="0"/>
          </a:p>
          <a:p>
            <a:pPr marL="0" indent="0">
              <a:buFont typeface="Wingdings" charset="2"/>
              <a:buNone/>
            </a:pPr>
            <a:r>
              <a:rPr lang="en-US" dirty="0" smtClean="0"/>
              <a:t>The </a:t>
            </a:r>
            <a:r>
              <a:rPr lang="en-US" dirty="0"/>
              <a:t>Division of Psychoanalysis of the American Psychological Association (Division 39)</a:t>
            </a:r>
            <a:r>
              <a:rPr lang="en-US" dirty="0" smtClean="0"/>
              <a:t> provides a common ground for </a:t>
            </a:r>
            <a:r>
              <a:rPr lang="en-US" dirty="0"/>
              <a:t>the</a:t>
            </a:r>
            <a:r>
              <a:rPr lang="en-US" dirty="0" smtClean="0"/>
              <a:t> many different schools and applied areas within Psychoanalysis.  </a:t>
            </a:r>
            <a:endParaRPr lang="en-US" dirty="0"/>
          </a:p>
          <a:p>
            <a:pPr marL="0" indent="0">
              <a:buFont typeface="Wingdings" charset="2"/>
              <a:buNone/>
            </a:pPr>
            <a:endParaRPr lang="en-US" dirty="0"/>
          </a:p>
          <a:p>
            <a:pPr marL="0" indent="0">
              <a:buFont typeface="Wingdings" charset="2"/>
              <a:buNone/>
            </a:pPr>
            <a:r>
              <a:rPr lang="en-US" dirty="0"/>
              <a:t>The Division website is</a:t>
            </a:r>
            <a:r>
              <a:rPr lang="en-US" dirty="0" smtClean="0"/>
              <a:t> </a:t>
            </a:r>
            <a:r>
              <a:rPr lang="en-US" dirty="0" smtClean="0">
                <a:hlinkClick r:id="rId2"/>
              </a:rPr>
              <a:t>www.apadivisions.org</a:t>
            </a:r>
            <a:r>
              <a:rPr lang="en-US" dirty="0">
                <a:hlinkClick r:id="rId2"/>
              </a:rPr>
              <a:t>/division-39</a:t>
            </a:r>
            <a:r>
              <a:rPr lang="en-US" dirty="0" smtClean="0">
                <a:hlinkClick r:id="rId2"/>
              </a:rPr>
              <a:t>/</a:t>
            </a:r>
            <a:endParaRPr lang="en-US" dirty="0" smtClean="0"/>
          </a:p>
        </p:txBody>
      </p:sp>
      <p:sp>
        <p:nvSpPr>
          <p:cNvPr id="6" name="TextBox 5"/>
          <p:cNvSpPr txBox="1"/>
          <p:nvPr/>
        </p:nvSpPr>
        <p:spPr>
          <a:xfrm>
            <a:off x="4883150" y="5638800"/>
            <a:ext cx="184666" cy="369332"/>
          </a:xfrm>
          <a:prstGeom prst="rect">
            <a:avLst/>
          </a:prstGeom>
          <a:noFill/>
        </p:spPr>
        <p:txBody>
          <a:bodyPr wrap="none" rtlCol="0">
            <a:spAutoFit/>
          </a:bodyPr>
          <a:lstStyle/>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u="sng" dirty="0">
                <a:effectLst/>
              </a:rPr>
              <a:t>Division 39: A Snapshot </a:t>
            </a:r>
          </a:p>
        </p:txBody>
      </p:sp>
      <p:sp>
        <p:nvSpPr>
          <p:cNvPr id="3075" name="Rectangle 3"/>
          <p:cNvSpPr>
            <a:spLocks noGrp="1" noChangeArrowheads="1"/>
          </p:cNvSpPr>
          <p:nvPr>
            <p:ph type="body" idx="1"/>
          </p:nvPr>
        </p:nvSpPr>
        <p:spPr/>
        <p:txBody>
          <a:bodyPr/>
          <a:lstStyle/>
          <a:p>
            <a:pPr marL="0" indent="0" eaLnBrk="1" hangingPunct="1">
              <a:buFont typeface="Wingdings" charset="2"/>
              <a:buNone/>
            </a:pPr>
            <a:r>
              <a:rPr lang="en-US" dirty="0">
                <a:latin typeface="Arial" charset="0"/>
              </a:rPr>
              <a:t>Founded in 1979 in response to the need for a psychoanalytically oriented </a:t>
            </a:r>
            <a:r>
              <a:rPr lang="en-US" i="1" u="sng" dirty="0">
                <a:latin typeface="Arial" charset="0"/>
              </a:rPr>
              <a:t>psychology</a:t>
            </a:r>
            <a:r>
              <a:rPr lang="en-US" dirty="0">
                <a:latin typeface="Arial" charset="0"/>
              </a:rPr>
              <a:t>.   Its members are more than 3000 doctoral level psychologists, graduate students and allied mental health professionals as well as non-clinical academics which make it one of the largest psychoanalytic associations in the world.  Division 39 is the only group for</a:t>
            </a:r>
            <a:r>
              <a:rPr lang="en-US" dirty="0" smtClean="0">
                <a:latin typeface="Arial" charset="0"/>
              </a:rPr>
              <a:t> psychoanalysis </a:t>
            </a:r>
            <a:r>
              <a:rPr lang="en-US" dirty="0">
                <a:latin typeface="Arial" charset="0"/>
              </a:rPr>
              <a:t>in the APA.</a:t>
            </a:r>
          </a:p>
          <a:p>
            <a:pPr marL="0" indent="0" eaLnBrk="1" hangingPunct="1">
              <a:buFont typeface="Wingdings" charset="2"/>
              <a:buNone/>
            </a:pPr>
            <a:endParaRPr lang="en-US" dirty="0"/>
          </a:p>
        </p:txBody>
      </p:sp>
      <p:sp>
        <p:nvSpPr>
          <p:cNvPr id="2" name="Footer Placeholder 1"/>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3" name="Slide Number Placeholder 2"/>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6C3DE456-884A-B443-ABC2-5A25F91DFC86}" type="slidenum">
              <a:rPr lang="en-US"/>
              <a:pPr/>
              <a:t>9</a:t>
            </a:fld>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US" u="sng" dirty="0">
                <a:effectLst/>
              </a:rPr>
              <a:t>Highlight of Recent Activities</a:t>
            </a:r>
          </a:p>
        </p:txBody>
      </p:sp>
      <p:sp>
        <p:nvSpPr>
          <p:cNvPr id="3" name="Content Placeholder 2"/>
          <p:cNvSpPr>
            <a:spLocks noGrp="1"/>
          </p:cNvSpPr>
          <p:nvPr>
            <p:ph idx="1"/>
          </p:nvPr>
        </p:nvSpPr>
        <p:spPr/>
        <p:txBody>
          <a:bodyPr/>
          <a:lstStyle/>
          <a:p>
            <a:pPr eaLnBrk="1" hangingPunct="1"/>
            <a:r>
              <a:rPr lang="en-US" dirty="0">
                <a:effectLst/>
                <a:latin typeface="Arial" charset="0"/>
              </a:rPr>
              <a:t>An outreach program to enlarge community psychoanalysis</a:t>
            </a:r>
          </a:p>
          <a:p>
            <a:pPr eaLnBrk="1" hangingPunct="1"/>
            <a:r>
              <a:rPr lang="en-US" dirty="0">
                <a:effectLst/>
                <a:latin typeface="Arial" charset="0"/>
              </a:rPr>
              <a:t>Creation of a diagnostic classification manual based upon psychoanalysis</a:t>
            </a:r>
          </a:p>
          <a:p>
            <a:pPr eaLnBrk="1" hangingPunct="1"/>
            <a:r>
              <a:rPr lang="en-US" dirty="0">
                <a:effectLst/>
                <a:latin typeface="Arial" charset="0"/>
              </a:rPr>
              <a:t>Partnership to create and coordinate online educational programs </a:t>
            </a:r>
          </a:p>
          <a:p>
            <a:pPr eaLnBrk="1" hangingPunct="1"/>
            <a:r>
              <a:rPr lang="en-US" dirty="0">
                <a:effectLst/>
                <a:latin typeface="Arial" charset="0"/>
              </a:rPr>
              <a:t>Ongoing sponsorship of the Multicultural Conference and Summit  </a:t>
            </a:r>
            <a:endParaRPr lang="en-US" dirty="0">
              <a:latin typeface="Arial" charset="0"/>
            </a:endParaRPr>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AE6A7A78-9648-F047-8907-C8496D683FEE}" type="slidenum">
              <a:rPr lang="en-US"/>
              <a:pPr/>
              <a:t>10</a:t>
            </a:fld>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u="sng" dirty="0">
                <a:effectLst/>
              </a:rPr>
              <a:t>Membership and Activities</a:t>
            </a:r>
          </a:p>
        </p:txBody>
      </p:sp>
      <p:sp>
        <p:nvSpPr>
          <p:cNvPr id="4099" name="Rectangle 3"/>
          <p:cNvSpPr>
            <a:spLocks noGrp="1" noChangeArrowheads="1"/>
          </p:cNvSpPr>
          <p:nvPr>
            <p:ph type="body" idx="1"/>
          </p:nvPr>
        </p:nvSpPr>
        <p:spPr/>
        <p:txBody>
          <a:bodyPr/>
          <a:lstStyle/>
          <a:p>
            <a:pPr eaLnBrk="1" hangingPunct="1">
              <a:buFont typeface="Wingdings" pitchFamily="2" charset="2"/>
              <a:buChar char="n"/>
              <a:defRPr/>
            </a:pPr>
            <a:r>
              <a:rPr lang="en-US" dirty="0" smtClean="0">
                <a:latin typeface="+mj-lt"/>
              </a:rPr>
              <a:t>Members represent the full diversity and vibrancy of contemporary psychoanalytic theory, research, and clinical practice. </a:t>
            </a:r>
          </a:p>
          <a:p>
            <a:pPr eaLnBrk="1" hangingPunct="1">
              <a:buFont typeface="Wingdings" pitchFamily="2" charset="2"/>
              <a:buChar char="n"/>
              <a:defRPr/>
            </a:pPr>
            <a:r>
              <a:rPr lang="en-US" dirty="0" smtClean="0">
                <a:latin typeface="+mj-lt"/>
              </a:rPr>
              <a:t>The annual Spring meeting is a rich forum in which members and other interested thinkers share their scholarship and clinical work  relevant to current psychoanalytic ideas and controversies.    </a:t>
            </a:r>
          </a:p>
        </p:txBody>
      </p:sp>
      <p:sp>
        <p:nvSpPr>
          <p:cNvPr id="2" name="Footer Placeholder 1"/>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3" name="Slide Number Placeholder 2"/>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581B3940-B1B9-BF4A-A7B0-BAE72627BE3D}" type="slidenum">
              <a:rPr lang="en-US"/>
              <a:pPr/>
              <a:t>11</a:t>
            </a:fld>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US" u="sng" dirty="0">
                <a:effectLst/>
              </a:rPr>
              <a:t>Publications I</a:t>
            </a:r>
          </a:p>
        </p:txBody>
      </p:sp>
      <p:sp>
        <p:nvSpPr>
          <p:cNvPr id="5123" name="Rectangle 3"/>
          <p:cNvSpPr>
            <a:spLocks noGrp="1" noChangeArrowheads="1"/>
          </p:cNvSpPr>
          <p:nvPr>
            <p:ph type="body" idx="1"/>
          </p:nvPr>
        </p:nvSpPr>
        <p:spPr/>
        <p:txBody>
          <a:bodyPr/>
          <a:lstStyle/>
          <a:p>
            <a:pPr eaLnBrk="1" hangingPunct="1">
              <a:buFont typeface="Wingdings" pitchFamily="2" charset="2"/>
              <a:buChar char="n"/>
              <a:defRPr/>
            </a:pPr>
            <a:r>
              <a:rPr lang="en-US" sz="2800" dirty="0" smtClean="0">
                <a:effectLst/>
                <a:latin typeface="+mj-lt"/>
              </a:rPr>
              <a:t>Division 39 has 3 quarterly publications</a:t>
            </a:r>
          </a:p>
          <a:p>
            <a:pPr lvl="1" eaLnBrk="1" hangingPunct="1">
              <a:defRPr/>
            </a:pPr>
            <a:r>
              <a:rPr lang="en-US" i="1" dirty="0" smtClean="0">
                <a:effectLst/>
                <a:latin typeface="+mj-lt"/>
              </a:rPr>
              <a:t>Psychoanalytic Psychology</a:t>
            </a:r>
            <a:r>
              <a:rPr lang="en-US" dirty="0" smtClean="0">
                <a:effectLst/>
                <a:latin typeface="+mj-lt"/>
              </a:rPr>
              <a:t> (the peer-reviewed scholarly journal)  </a:t>
            </a:r>
          </a:p>
          <a:p>
            <a:pPr lvl="1" eaLnBrk="1" hangingPunct="1">
              <a:defRPr/>
            </a:pPr>
            <a:r>
              <a:rPr lang="en-US" i="1" dirty="0" smtClean="0">
                <a:effectLst/>
                <a:latin typeface="+mj-lt"/>
              </a:rPr>
              <a:t>Division Review </a:t>
            </a:r>
            <a:r>
              <a:rPr lang="en-US" dirty="0" smtClean="0">
                <a:effectLst/>
                <a:latin typeface="+mj-lt"/>
              </a:rPr>
              <a:t>(the literary journal exploring current topics, commentary and book/film/cultural reviews)</a:t>
            </a:r>
          </a:p>
          <a:p>
            <a:pPr lvl="1" eaLnBrk="1" hangingPunct="1">
              <a:defRPr/>
            </a:pPr>
            <a:r>
              <a:rPr lang="en-US" i="1" dirty="0" smtClean="0">
                <a:effectLst/>
                <a:latin typeface="+mj-lt"/>
              </a:rPr>
              <a:t>Insight</a:t>
            </a:r>
            <a:r>
              <a:rPr lang="en-US" dirty="0" smtClean="0">
                <a:effectLst/>
                <a:latin typeface="+mj-lt"/>
              </a:rPr>
              <a:t> (the digital newsletter with information relating to psychoanalysis as presented in traditional and social media). </a:t>
            </a:r>
          </a:p>
        </p:txBody>
      </p:sp>
      <p:sp>
        <p:nvSpPr>
          <p:cNvPr id="2" name="Footer Placeholder 1"/>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3" name="Slide Number Placeholder 2"/>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70B2495B-DB85-5840-8B04-1E69E93D830B}" type="slidenum">
              <a:rPr lang="en-US"/>
              <a:pPr/>
              <a:t>12</a:t>
            </a:fld>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r>
              <a:rPr lang="en-US" u="sng" dirty="0">
                <a:effectLst/>
              </a:rPr>
              <a:t>Publications II</a:t>
            </a:r>
          </a:p>
        </p:txBody>
      </p:sp>
      <p:sp>
        <p:nvSpPr>
          <p:cNvPr id="3" name="Content Placeholder 2"/>
          <p:cNvSpPr>
            <a:spLocks noGrp="1"/>
          </p:cNvSpPr>
          <p:nvPr>
            <p:ph idx="1"/>
          </p:nvPr>
        </p:nvSpPr>
        <p:spPr/>
        <p:txBody>
          <a:bodyPr/>
          <a:lstStyle/>
          <a:p>
            <a:pPr eaLnBrk="1" hangingPunct="1"/>
            <a:r>
              <a:rPr lang="en-US" i="1" dirty="0">
                <a:effectLst/>
                <a:latin typeface="Arial" charset="0"/>
              </a:rPr>
              <a:t>PsycScan: Psychoanalysis </a:t>
            </a:r>
            <a:r>
              <a:rPr lang="en-US" dirty="0">
                <a:effectLst/>
                <a:latin typeface="Arial" charset="0"/>
              </a:rPr>
              <a:t>indexes and abstracts currently published psychoanalytic journals and books.</a:t>
            </a:r>
          </a:p>
          <a:p>
            <a:pPr eaLnBrk="1" hangingPunct="1"/>
            <a:r>
              <a:rPr lang="en-US" i="1" dirty="0">
                <a:effectLst/>
                <a:latin typeface="Arial" charset="0"/>
              </a:rPr>
              <a:t>Psychoanalytic Electronic Publishing (PEP) </a:t>
            </a:r>
            <a:r>
              <a:rPr lang="en-US" dirty="0">
                <a:effectLst/>
                <a:latin typeface="Arial" charset="0"/>
              </a:rPr>
              <a:t>archives psychoanalytic publications beginning in 1871.  The Division has negotiated a discount rate for its members to subscribe to this resource.</a:t>
            </a:r>
          </a:p>
          <a:p>
            <a:pPr eaLnBrk="1" hangingPunct="1"/>
            <a:endParaRPr lang="en-US" dirty="0">
              <a:latin typeface="Arial" charset="0"/>
            </a:endParaRPr>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8ED4D17E-FF06-8846-BC1A-D1F237A52535}" type="slidenum">
              <a:rPr lang="en-US"/>
              <a:pPr/>
              <a:t>13</a:t>
            </a:fld>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Sections of Division 39</a:t>
            </a:r>
            <a:endParaRPr lang="en-US" dirty="0"/>
          </a:p>
        </p:txBody>
      </p:sp>
      <p:sp>
        <p:nvSpPr>
          <p:cNvPr id="3" name="Content Placeholder 2"/>
          <p:cNvSpPr>
            <a:spLocks noGrp="1"/>
          </p:cNvSpPr>
          <p:nvPr>
            <p:ph idx="1"/>
          </p:nvPr>
        </p:nvSpPr>
        <p:spPr/>
        <p:txBody>
          <a:bodyPr/>
          <a:lstStyle/>
          <a:p>
            <a:r>
              <a:rPr lang="en-US" sz="2800" dirty="0"/>
              <a:t>Division 39</a:t>
            </a:r>
            <a:r>
              <a:rPr lang="en-US" sz="2800" dirty="0" smtClean="0"/>
              <a:t> relies upon </a:t>
            </a:r>
            <a:r>
              <a:rPr lang="en-US" sz="2800" dirty="0"/>
              <a:t>the active participation of its members. Members can participate in one of the nine different sections, </a:t>
            </a:r>
            <a:r>
              <a:rPr lang="en-US" sz="2800" dirty="0" smtClean="0"/>
              <a:t>listed on the </a:t>
            </a:r>
            <a:r>
              <a:rPr lang="en-US" sz="2800" dirty="0"/>
              <a:t>following </a:t>
            </a:r>
            <a:r>
              <a:rPr lang="en-US" sz="2800" dirty="0" smtClean="0"/>
              <a:t>page. </a:t>
            </a:r>
            <a:r>
              <a:rPr lang="en-US" sz="2800" dirty="0"/>
              <a:t>Section membership allows a more</a:t>
            </a:r>
            <a:r>
              <a:rPr lang="en-US" sz="2800" dirty="0" smtClean="0"/>
              <a:t> focused </a:t>
            </a:r>
            <a:r>
              <a:rPr lang="en-US" sz="2800" dirty="0"/>
              <a:t>and personal entree into division activities. The sections also contribute to the psychoanalytic field through graduate student/early career awards and stipends. </a:t>
            </a:r>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C41DB31D-251B-6E4A-94A0-0A8E5A71F543}" type="slidenum">
              <a:rPr lang="en-US"/>
              <a:pPr/>
              <a:t>14</a:t>
            </a:fld>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Sections of Division 39</a:t>
            </a:r>
            <a:endParaRPr lang="en-US" dirty="0"/>
          </a:p>
        </p:txBody>
      </p:sp>
      <p:sp>
        <p:nvSpPr>
          <p:cNvPr id="3" name="Content Placeholder 2"/>
          <p:cNvSpPr>
            <a:spLocks noGrp="1"/>
          </p:cNvSpPr>
          <p:nvPr>
            <p:ph idx="1"/>
          </p:nvPr>
        </p:nvSpPr>
        <p:spPr/>
        <p:txBody>
          <a:bodyPr/>
          <a:lstStyle/>
          <a:p>
            <a:endParaRPr lang="en-US" sz="2000" u="sng" dirty="0">
              <a:effectLst/>
            </a:endParaRPr>
          </a:p>
          <a:p>
            <a:r>
              <a:rPr lang="en-US" sz="2000" u="sng" dirty="0">
                <a:effectLst/>
              </a:rPr>
              <a:t>Section I: Psychologist/Psychoanalyst Practitioners</a:t>
            </a:r>
          </a:p>
          <a:p>
            <a:r>
              <a:rPr lang="en-US" sz="2000" u="sng" dirty="0">
                <a:effectLst/>
              </a:rPr>
              <a:t>Section II: Childhood and Adolescence</a:t>
            </a:r>
          </a:p>
          <a:p>
            <a:r>
              <a:rPr lang="en-US" sz="2000" u="sng" dirty="0">
                <a:effectLst/>
              </a:rPr>
              <a:t>Section III: Women, Gender and Psychoanalysis</a:t>
            </a:r>
          </a:p>
          <a:p>
            <a:r>
              <a:rPr lang="en-US" sz="2000" u="sng" dirty="0">
                <a:effectLst/>
              </a:rPr>
              <a:t>Section IV: Local Chapters</a:t>
            </a:r>
          </a:p>
          <a:p>
            <a:r>
              <a:rPr lang="en-US" sz="2000" u="sng" dirty="0">
                <a:effectLst/>
              </a:rPr>
              <a:t>Section V: Psychologist Psychoanalyst Clinicians</a:t>
            </a:r>
          </a:p>
          <a:p>
            <a:r>
              <a:rPr lang="en-US" sz="2000" u="sng" dirty="0">
                <a:effectLst/>
              </a:rPr>
              <a:t>Section VI: </a:t>
            </a:r>
            <a:r>
              <a:rPr lang="en-US" sz="2000" u="sng" dirty="0" smtClean="0">
                <a:effectLst/>
              </a:rPr>
              <a:t>Psychoanalytic </a:t>
            </a:r>
            <a:r>
              <a:rPr lang="en-US" sz="2000" u="sng" dirty="0">
                <a:effectLst/>
              </a:rPr>
              <a:t>Research Society</a:t>
            </a:r>
          </a:p>
          <a:p>
            <a:r>
              <a:rPr lang="en-US" sz="2000" u="sng" dirty="0">
                <a:effectLst/>
              </a:rPr>
              <a:t>Section VII: Psychoanalysis and Groups</a:t>
            </a:r>
          </a:p>
          <a:p>
            <a:r>
              <a:rPr lang="en-US" sz="2000" u="sng" dirty="0">
                <a:effectLst/>
              </a:rPr>
              <a:t>Section VIII: Couples and Families</a:t>
            </a:r>
          </a:p>
          <a:p>
            <a:r>
              <a:rPr lang="en-US" sz="2000" u="sng" dirty="0">
                <a:effectLst/>
              </a:rPr>
              <a:t>Section IX: Psychoanalysis and Social Responsibility</a:t>
            </a:r>
            <a:endParaRPr lang="en-US" sz="2000" dirty="0"/>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D278D802-238B-6644-A2C7-CF464B9DB463}" type="slidenum">
              <a:rPr lang="en-US"/>
              <a:pPr/>
              <a:t>15</a:t>
            </a:fld>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u="sng" dirty="0">
                <a:effectLst/>
              </a:rPr>
              <a:t>Division 39: Future Directions</a:t>
            </a:r>
          </a:p>
        </p:txBody>
      </p:sp>
      <p:sp>
        <p:nvSpPr>
          <p:cNvPr id="8195" name="Rectangle 3"/>
          <p:cNvSpPr>
            <a:spLocks noGrp="1" noChangeArrowheads="1"/>
          </p:cNvSpPr>
          <p:nvPr>
            <p:ph type="body" idx="1"/>
          </p:nvPr>
        </p:nvSpPr>
        <p:spPr>
          <a:xfrm>
            <a:off x="457200" y="1600200"/>
            <a:ext cx="8229600" cy="4800600"/>
          </a:xfrm>
        </p:spPr>
        <p:txBody>
          <a:bodyPr/>
          <a:lstStyle/>
          <a:p>
            <a:pPr eaLnBrk="1" hangingPunct="1"/>
            <a:r>
              <a:rPr lang="en-US" dirty="0">
                <a:effectLst/>
                <a:latin typeface="Arial" charset="0"/>
              </a:rPr>
              <a:t>Broadening scientific/public interest in psychoanalytic psychology</a:t>
            </a:r>
          </a:p>
          <a:p>
            <a:pPr eaLnBrk="1" hangingPunct="1"/>
            <a:r>
              <a:rPr lang="en-US" dirty="0">
                <a:effectLst/>
                <a:latin typeface="Arial" charset="0"/>
              </a:rPr>
              <a:t>Encouraging psychoanalytic education for the public welfare</a:t>
            </a:r>
          </a:p>
          <a:p>
            <a:pPr eaLnBrk="1" hangingPunct="1"/>
            <a:r>
              <a:rPr lang="en-US" dirty="0">
                <a:effectLst/>
                <a:latin typeface="Arial" charset="0"/>
              </a:rPr>
              <a:t>Informing psychologists and the public of new developments </a:t>
            </a:r>
          </a:p>
          <a:p>
            <a:pPr eaLnBrk="1" hangingPunct="1"/>
            <a:r>
              <a:rPr lang="en-US" dirty="0">
                <a:effectLst/>
                <a:latin typeface="Arial" charset="0"/>
              </a:rPr>
              <a:t>Promoting the highest standards for the practice of psychoanalysis </a:t>
            </a:r>
          </a:p>
          <a:p>
            <a:pPr lvl="1" eaLnBrk="1" hangingPunct="1"/>
            <a:endParaRPr lang="en-US" dirty="0">
              <a:latin typeface="Arial" charset="0"/>
            </a:endParaRPr>
          </a:p>
          <a:p>
            <a:pPr lvl="1" eaLnBrk="1" hangingPunct="1"/>
            <a:endParaRPr lang="en-US" dirty="0"/>
          </a:p>
          <a:p>
            <a:pPr lvl="1" eaLnBrk="1" hangingPunct="1"/>
            <a:endParaRPr lang="en-US" dirty="0"/>
          </a:p>
          <a:p>
            <a:pPr lvl="1" eaLnBrk="1" hangingPunct="1"/>
            <a:endParaRPr lang="en-US" dirty="0"/>
          </a:p>
          <a:p>
            <a:pPr lvl="1" eaLnBrk="1" hangingPunct="1"/>
            <a:endParaRPr lang="en-US" dirty="0"/>
          </a:p>
          <a:p>
            <a:pPr lvl="1" eaLnBrk="1" hangingPunct="1">
              <a:buFontTx/>
              <a:buNone/>
            </a:pPr>
            <a:r>
              <a:rPr lang="en-US" sz="1600" i="1" dirty="0"/>
              <a:t>PowerPoint demonstration should be 8-12 slides in length</a:t>
            </a:r>
          </a:p>
          <a:p>
            <a:pPr lvl="1" eaLnBrk="1" hangingPunct="1"/>
            <a:endParaRPr lang="en-US" sz="1600" i="1" dirty="0"/>
          </a:p>
        </p:txBody>
      </p:sp>
      <p:sp>
        <p:nvSpPr>
          <p:cNvPr id="2" name="Footer Placeholder 1"/>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3" name="Slide Number Placeholder 2"/>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9567D26C-B8DC-8846-98B2-53D192CDEDD2}" type="slidenum">
              <a:rPr lang="en-US"/>
              <a:pPr/>
              <a:t>16</a:t>
            </a:fld>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defRPr/>
            </a:pPr>
            <a:r>
              <a:rPr lang="en-US" u="sng" dirty="0" smtClean="0"/>
              <a:t>Resources</a:t>
            </a:r>
            <a:endParaRPr lang="en-US" u="sng" dirty="0"/>
          </a:p>
        </p:txBody>
      </p:sp>
      <p:sp>
        <p:nvSpPr>
          <p:cNvPr id="7" name="Content Placeholder 6"/>
          <p:cNvSpPr>
            <a:spLocks noGrp="1"/>
          </p:cNvSpPr>
          <p:nvPr>
            <p:ph idx="1"/>
          </p:nvPr>
        </p:nvSpPr>
        <p:spPr/>
        <p:txBody>
          <a:bodyPr/>
          <a:lstStyle/>
          <a:p>
            <a:r>
              <a:rPr lang="en-US" dirty="0"/>
              <a:t>The Division of </a:t>
            </a:r>
            <a:r>
              <a:rPr lang="en-US" dirty="0" smtClean="0"/>
              <a:t>Psychoanalysis  </a:t>
            </a:r>
            <a:r>
              <a:rPr lang="en-US" dirty="0" smtClean="0">
                <a:hlinkClick r:id="rId2"/>
              </a:rPr>
              <a:t>www.apadivisions.org</a:t>
            </a:r>
            <a:r>
              <a:rPr lang="en-US" dirty="0">
                <a:hlinkClick r:id="rId2"/>
              </a:rPr>
              <a:t>/division-39/</a:t>
            </a:r>
            <a:endParaRPr lang="en-US" dirty="0" smtClean="0"/>
          </a:p>
          <a:p>
            <a:endParaRPr lang="en-US" smtClean="0"/>
          </a:p>
          <a:p>
            <a:r>
              <a:rPr lang="en-US" smtClean="0"/>
              <a:t>The </a:t>
            </a:r>
            <a:r>
              <a:rPr lang="en-US" dirty="0"/>
              <a:t>American Board and Academy of </a:t>
            </a:r>
            <a:r>
              <a:rPr lang="en-US" dirty="0" smtClean="0"/>
              <a:t>Psychoanalysis (ABAPsa) </a:t>
            </a:r>
            <a:r>
              <a:rPr lang="en-US" u="sng" dirty="0" smtClean="0"/>
              <a:t>www.abpp.org</a:t>
            </a:r>
            <a:r>
              <a:rPr lang="en-US" u="sng" dirty="0"/>
              <a:t>/i4a/pages/index.cfm?pageid=3312</a:t>
            </a:r>
          </a:p>
          <a:p>
            <a:pPr>
              <a:buFont typeface="Wingdings" charset="2"/>
              <a:buNone/>
            </a:pPr>
            <a:endParaRPr lang="en-US" dirty="0"/>
          </a:p>
        </p:txBody>
      </p:sp>
      <p:sp>
        <p:nvSpPr>
          <p:cNvPr id="4" name="Footer Placehold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r>
              <a:rPr lang="en-US" dirty="0" smtClean="0"/>
              <a:t>Psychoanalysis</a:t>
            </a:r>
            <a:endParaRPr lang="en-US" dirty="0"/>
          </a:p>
        </p:txBody>
      </p:sp>
      <p:sp>
        <p:nvSpPr>
          <p:cNvPr id="5" name="Slide Number Placehold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fld id="{F81F8D52-34EF-F84E-9BC2-9C849B152958}" type="slidenum">
              <a:rPr lang="en-US"/>
              <a:pPr/>
              <a:t>17</a:t>
            </a:fld>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Globe</Template>
  <TotalTime>351</TotalTime>
  <Words>795</Words>
  <Application>Microsoft Office PowerPoint</Application>
  <PresentationFormat>On-screen Show (4:3)</PresentationFormat>
  <Paragraphs>121</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Globe</vt:lpstr>
      <vt:lpstr>The Psychology Specialty of Psychoanalysis</vt:lpstr>
      <vt:lpstr>What is Psychoanalysis? (#1)</vt:lpstr>
      <vt:lpstr>What is Psychoanalysis? (#2)</vt:lpstr>
      <vt:lpstr>7 Features of Psychoanalysis   Shedler, J (2010). The efficacy of psychodynamic psychotherapy.  American Psychologist. 65(2). 98-109</vt:lpstr>
      <vt:lpstr>Theories of Psychoanalysis </vt:lpstr>
      <vt:lpstr>Effectiveness of Psychoanalysis</vt:lpstr>
      <vt:lpstr>Where Do  Psychoanalysts Work?</vt:lpstr>
      <vt:lpstr>PowerPoint Presentation</vt:lpstr>
      <vt:lpstr>Division 39: A Snapshot </vt:lpstr>
      <vt:lpstr>Highlight of Recent Activities</vt:lpstr>
      <vt:lpstr>Membership and Activities</vt:lpstr>
      <vt:lpstr>Publications I</vt:lpstr>
      <vt:lpstr>Publications II</vt:lpstr>
      <vt:lpstr>Sections of Division 39</vt:lpstr>
      <vt:lpstr>Sections of Division 39</vt:lpstr>
      <vt:lpstr>Division 39: Future Directions</vt:lpstr>
      <vt:lpstr>Resources</vt:lpstr>
    </vt:vector>
  </TitlesOfParts>
  <Company>Marshfield High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 for Divisional PowerPoints</dc:title>
  <dc:creator>Will Elmhorst</dc:creator>
  <cp:lastModifiedBy>Leary, Emily</cp:lastModifiedBy>
  <cp:revision>47</cp:revision>
  <dcterms:created xsi:type="dcterms:W3CDTF">2013-06-09T22:18:52Z</dcterms:created>
  <dcterms:modified xsi:type="dcterms:W3CDTF">2013-06-10T13:42:01Z</dcterms:modified>
</cp:coreProperties>
</file>